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webextensions/webextension1.xml" ContentType="application/vnd.ms-office.webextension+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5" r:id="rId33"/>
    <p:sldId id="288" r:id="rId34"/>
    <p:sldId id="287" r:id="rId35"/>
    <p:sldId id="289" r:id="rId36"/>
    <p:sldId id="290" r:id="rId37"/>
    <p:sldId id="291" r:id="rId38"/>
    <p:sldId id="292" r:id="rId39"/>
    <p:sldId id="293" r:id="rId40"/>
    <p:sldId id="297" r:id="rId41"/>
    <p:sldId id="296" r:id="rId42"/>
    <p:sldId id="294" r:id="rId43"/>
  </p:sldIdLst>
  <p:sldSz cx="9144000" cy="5143500" type="screen16x9"/>
  <p:notesSz cx="6858000" cy="9144000"/>
  <p:embeddedFontLst>
    <p:embeddedFont>
      <p:font typeface="Abel" panose="02000506030000020004" pitchFamily="2" charset="0"/>
      <p:regular r:id="rId45"/>
    </p:embeddedFont>
    <p:embeddedFont>
      <p:font typeface="Bebas Neue" panose="020B0606020202050201" pitchFamily="34" charset="0"/>
      <p:regular r:id="rId46"/>
    </p:embeddedFont>
    <p:embeddedFont>
      <p:font typeface="Fira Sans Extra Condensed Medium" panose="020B0603050000020004" pitchFamily="34" charset="0"/>
      <p:regular r:id="rId47"/>
      <p:bold r:id="rId48"/>
      <p:italic r:id="rId49"/>
      <p:boldItalic r:id="rId50"/>
    </p:embeddedFont>
    <p:embeddedFont>
      <p:font typeface="Nunito Light" pitchFamily="2" charset="0"/>
      <p:regular r:id="rId51"/>
      <p:italic r:id="rId52"/>
    </p:embeddedFont>
    <p:embeddedFont>
      <p:font typeface="Questrial" pitchFamily="2" charset="0"/>
      <p:regular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20"/>
    <p:restoredTop sz="66977"/>
  </p:normalViewPr>
  <p:slideViewPr>
    <p:cSldViewPr snapToGrid="0">
      <p:cViewPr>
        <p:scale>
          <a:sx n="193" d="100"/>
          <a:sy n="193" d="100"/>
        </p:scale>
        <p:origin x="-352" y="-1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2df2f0ffa6_1_40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2df2f0ffa6_1_40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1a486f7e7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1a486f7e7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Therefore, our project, a Product Review Sentiment Analyzer, combines product ratings to re-rate products by analyzing the emotional expressions in the review text.</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At the same time, we also reduce the influence of fake reviews to a greater extent, and give a more real and fair product rating.</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In addition, we will also give a summary of the key words of the negative review obtained from the analysis, because when comparing similar products, users will pay more attention to the poor performance of the product than the advantages of the product.</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In general, our goal is to give people a more intuitive and relatively fair rating and overall review without spending too much time browsing and identifying a large number of reviews.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2de7a90d27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2de7a90d27_0_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let's dive into each step of our project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12e5514972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12e5514972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1a3a95750b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7" name="Google Shape;2357;g1a3a95750b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1a3a95750b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1a3a95750b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1a3a95750b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1a3a95750b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1ae70fcc1b0_3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1ae70fcc1b0_3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1ae70fcc1b0_3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1ae70fcc1b0_3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 want to mentioned here is the helpful column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1b1aee25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1b1aee25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Users can click the helpful button even if they didn't purchase the item. so we thought that might have had an impact on the results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1ae70fcc1b0_3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1ae70fcc1b0_3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 want to mentioned here is the helpful column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1ae70fcc1b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1ae70fcc1b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Imagine you're swiping you screen to pick out a new pair of headphones on Amazon. What should go into your selection process?</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The Brand? The Price? OR The detail information about the product?</a:t>
            </a:r>
            <a:endParaRPr sz="10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ae70fcc1b0_3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ae70fcc1b0_3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think that the probability of people buying the same product, especially headphones, within 7 days is very small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1ae70fcc1b0_3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1ae70fcc1b0_3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350">
                <a:solidFill>
                  <a:srgbClr val="3A3A3A"/>
                </a:solidFill>
                <a:highlight>
                  <a:srgbClr val="FFFFFF"/>
                </a:highlight>
              </a:rPr>
              <a:t>If you need the term frequency (term count) vectors for different tasks, use </a:t>
            </a:r>
            <a:r>
              <a:rPr lang="en" sz="1350" b="1">
                <a:solidFill>
                  <a:srgbClr val="3A3A3A"/>
                </a:solidFill>
                <a:highlight>
                  <a:srgbClr val="FFFFFF"/>
                </a:highlight>
              </a:rPr>
              <a:t>Tfidftransformer</a:t>
            </a:r>
            <a:endParaRPr sz="1350" b="1">
              <a:solidFill>
                <a:srgbClr val="3A3A3A"/>
              </a:solidFill>
              <a:highlight>
                <a:srgbClr val="FFFFFF"/>
              </a:highlight>
            </a:endParaRPr>
          </a:p>
          <a:p>
            <a:pPr marL="457200" lvl="0" indent="0" algn="l" rtl="0">
              <a:lnSpc>
                <a:spcPct val="115000"/>
              </a:lnSpc>
              <a:spcBef>
                <a:spcPts val="4000"/>
              </a:spcBef>
              <a:spcAft>
                <a:spcPts val="0"/>
              </a:spcAft>
              <a:buNone/>
            </a:pPr>
            <a:r>
              <a:rPr lang="en" sz="1000">
                <a:solidFill>
                  <a:schemeClr val="dk1"/>
                </a:solidFill>
              </a:rPr>
              <a:t>because it not only focuses on the frequency of words present in the corpus but also provides the importance of the words. We can then</a:t>
            </a:r>
            <a:endParaRPr sz="1000">
              <a:solidFill>
                <a:schemeClr val="dk1"/>
              </a:solidFill>
            </a:endParaRPr>
          </a:p>
          <a:p>
            <a:pPr marL="457200" lvl="0" indent="0" algn="l" rtl="0">
              <a:lnSpc>
                <a:spcPct val="115000"/>
              </a:lnSpc>
              <a:spcBef>
                <a:spcPts val="4000"/>
              </a:spcBef>
              <a:spcAft>
                <a:spcPts val="0"/>
              </a:spcAft>
              <a:buNone/>
            </a:pPr>
            <a:r>
              <a:rPr lang="en" sz="1000">
                <a:solidFill>
                  <a:schemeClr val="dk1"/>
                </a:solidFill>
              </a:rPr>
              <a:t> remove the words that are less important for analysis, hence making the model building less complex by reducing the input dimensions</a:t>
            </a:r>
            <a:endParaRPr sz="1000">
              <a:solidFill>
                <a:schemeClr val="dk1"/>
              </a:solidFill>
            </a:endParaRPr>
          </a:p>
          <a:p>
            <a:pPr marL="457200" lvl="0" indent="0" algn="l" rtl="0">
              <a:lnSpc>
                <a:spcPct val="115000"/>
              </a:lnSpc>
              <a:spcBef>
                <a:spcPts val="4000"/>
              </a:spcBef>
              <a:spcAft>
                <a:spcPts val="4000"/>
              </a:spcAft>
              <a:buNone/>
            </a:pPr>
            <a:endParaRPr sz="1350" b="1">
              <a:solidFill>
                <a:srgbClr val="3A3A3A"/>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g12e5514972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1" name="Google Shape;2671;g12e5514972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let’s come to the methodology part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g12ebaae033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 name="Google Shape;2679;g12ebaae033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So here, the general idea is, after </a:t>
            </a:r>
            <a:r>
              <a:rPr lang="en" sz="1000" dirty="0">
                <a:solidFill>
                  <a:schemeClr val="dk1"/>
                </a:solidFill>
              </a:rPr>
              <a:t>vectorization, we can build a feature vector that can be used for testing the models.  We s</a:t>
            </a:r>
            <a:r>
              <a:rPr lang="en" sz="1200" dirty="0">
                <a:solidFill>
                  <a:schemeClr val="dk1"/>
                </a:solidFill>
                <a:latin typeface="Questrial"/>
                <a:ea typeface="Questrial"/>
                <a:cs typeface="Questrial"/>
                <a:sym typeface="Questrial"/>
              </a:rPr>
              <a:t>plit our data into training and testing sets. We use training set and split it into training and validation  to train classification models and compare the models based on accuracy, f1-score, recall and precision of validation set </a:t>
            </a:r>
            <a:endParaRPr sz="1000" dirty="0">
              <a:solidFill>
                <a:schemeClr val="dk1"/>
              </a:solidFill>
            </a:endParaRPr>
          </a:p>
          <a:p>
            <a:pPr marL="0" marR="0" lvl="0" indent="0" algn="just" defTabSz="914400" rtl="0" eaLnBrk="1" fontAlgn="auto" latinLnBrk="0" hangingPunct="1">
              <a:lnSpc>
                <a:spcPct val="115000"/>
              </a:lnSpc>
              <a:spcBef>
                <a:spcPts val="0"/>
              </a:spcBef>
              <a:spcAft>
                <a:spcPts val="0"/>
              </a:spcAft>
              <a:buClr>
                <a:schemeClr val="dk1"/>
              </a:buClr>
              <a:buSzPts val="1100"/>
              <a:buFont typeface="Arial"/>
              <a:buNone/>
              <a:tabLst/>
              <a:defRPr/>
            </a:pPr>
            <a:r>
              <a:rPr lang="en" sz="1000" dirty="0">
                <a:solidFill>
                  <a:schemeClr val="dk1"/>
                </a:solidFill>
              </a:rPr>
              <a:t>We will divide this part into two parts, machine learning methods and deep learning methods. In machine learning part, we choose SVM, SGD</a:t>
            </a:r>
            <a:r>
              <a:rPr lang="zh-CN" altLang="en-US" sz="1000" dirty="0">
                <a:solidFill>
                  <a:schemeClr val="dk1"/>
                </a:solidFill>
              </a:rPr>
              <a:t> </a:t>
            </a:r>
            <a:r>
              <a:rPr lang="en" altLang="zh-CN" sz="1100" b="0" i="0" u="none" strike="noStrike" cap="none" dirty="0">
                <a:solidFill>
                  <a:srgbClr val="000000"/>
                </a:solidFill>
                <a:effectLst/>
                <a:latin typeface="Arial"/>
                <a:ea typeface="Arial"/>
                <a:cs typeface="Arial"/>
                <a:sym typeface="Arial"/>
              </a:rPr>
              <a:t>Stochastic gradient descent</a:t>
            </a:r>
          </a:p>
          <a:p>
            <a:pPr marL="0" lvl="0" indent="0" algn="just" rtl="0">
              <a:lnSpc>
                <a:spcPct val="115000"/>
              </a:lnSpc>
              <a:spcBef>
                <a:spcPts val="0"/>
              </a:spcBef>
              <a:spcAft>
                <a:spcPts val="0"/>
              </a:spcAft>
              <a:buClr>
                <a:schemeClr val="dk1"/>
              </a:buClr>
              <a:buSzPts val="1100"/>
              <a:buFont typeface="Arial"/>
              <a:buNone/>
            </a:pPr>
            <a:r>
              <a:rPr lang="en" sz="1000" dirty="0">
                <a:solidFill>
                  <a:schemeClr val="dk1"/>
                </a:solidFill>
              </a:rPr>
              <a:t>, RF, NB and LR while in deep learning part, we choose DNN(Dense Neural Network) , LSTM, </a:t>
            </a:r>
            <a:r>
              <a:rPr lang="en" sz="1000" dirty="0" err="1">
                <a:solidFill>
                  <a:schemeClr val="dk1"/>
                </a:solidFill>
              </a:rPr>
              <a:t>BidirectionalLSTM</a:t>
            </a:r>
            <a:r>
              <a:rPr lang="en" sz="1000" dirty="0">
                <a:solidFill>
                  <a:schemeClr val="dk1"/>
                </a:solidFill>
              </a:rPr>
              <a:t> and one dimensional CNN</a:t>
            </a:r>
            <a:endParaRPr sz="1000" dirty="0">
              <a:solidFill>
                <a:schemeClr val="dk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 dirty="0"/>
              <a:t>And the best performance in these models is SVC with polynomial kernel. After parameter tuning we predict the testing set with the best model.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12de7a90d27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12de7a90d27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000">
                <a:solidFill>
                  <a:schemeClr val="dk1"/>
                </a:solidFill>
              </a:rPr>
              <a:t>First of all, let's start with a question, that is, how do we do sentiment labeling? </a:t>
            </a:r>
            <a:endParaRPr sz="1000">
              <a:solidFill>
                <a:schemeClr val="dk1"/>
              </a:solidFill>
            </a:endParaRPr>
          </a:p>
          <a:p>
            <a:pPr marL="0" lvl="0" indent="0" algn="just" rtl="0">
              <a:lnSpc>
                <a:spcPct val="115000"/>
              </a:lnSpc>
              <a:spcBef>
                <a:spcPts val="0"/>
              </a:spcBef>
              <a:spcAft>
                <a:spcPts val="0"/>
              </a:spcAft>
              <a:buNone/>
            </a:pPr>
            <a:r>
              <a:rPr lang="en" sz="1000">
                <a:solidFill>
                  <a:schemeClr val="dk1"/>
                </a:solidFill>
              </a:rPr>
              <a:t>Our initial idea was that according to the rating, there were five rating scores from 1 to 5. We classified 1, 2 as negative, 4, 5 as positive, and 3 as neutral. We tried to run the logit regression model based on this. The result is here. As we can see the f1-score, it is only 0.17 for neural , which is a pretty low score. </a:t>
            </a:r>
            <a:endParaRPr sz="1000">
              <a:solidFill>
                <a:schemeClr val="dk1"/>
              </a:solidFill>
            </a:endParaRPr>
          </a:p>
          <a:p>
            <a:pPr marL="0" lvl="0" indent="0" algn="just" rtl="0">
              <a:lnSpc>
                <a:spcPct val="115000"/>
              </a:lnSpc>
              <a:spcBef>
                <a:spcPts val="0"/>
              </a:spcBef>
              <a:spcAft>
                <a:spcPts val="0"/>
              </a:spcAft>
              <a:buNone/>
            </a:pPr>
            <a:r>
              <a:rPr lang="en" sz="1000">
                <a:solidFill>
                  <a:schemeClr val="dk1"/>
                </a:solidFill>
              </a:rPr>
              <a:t>So we timely checked the ratings  of most headphones and found that most of the average rating  scores were above 4. We can see these examples  here and  we can find that the distributions of 1-5 stars reviews show left skewness. Imagine that when we usually shop at Amazon, when the average rating score of a product is less than 4, we may not choose to buy this product. </a:t>
            </a:r>
            <a:endParaRPr sz="1000">
              <a:solidFill>
                <a:schemeClr val="dk1"/>
              </a:solidFill>
            </a:endParaRPr>
          </a:p>
          <a:p>
            <a:pPr marL="0" lvl="0" indent="0" algn="just" rtl="0">
              <a:lnSpc>
                <a:spcPct val="115000"/>
              </a:lnSpc>
              <a:spcBef>
                <a:spcPts val="0"/>
              </a:spcBef>
              <a:spcAft>
                <a:spcPts val="0"/>
              </a:spcAft>
              <a:buNone/>
            </a:pPr>
            <a:r>
              <a:rPr lang="en" sz="1000">
                <a:solidFill>
                  <a:schemeClr val="dk1"/>
                </a:solidFill>
              </a:rPr>
              <a:t>However, when the rating score of the product is more than four points, it is very likely that we will not pay such attention to the rating score. For example, when we choose between airpods pro and airpods, their scores are higher than 4. We will not directly choose one to buy only because Amazon's score is 0.1 higher or 0.1 lower, but we would consider it comprehensively. That is to say, when the rating is above four, we are not so sensitive to the rating  score. </a:t>
            </a:r>
            <a:endParaRPr sz="1000">
              <a:solidFill>
                <a:schemeClr val="dk1"/>
              </a:solidFill>
            </a:endParaRPr>
          </a:p>
          <a:p>
            <a:pPr marL="0" lvl="0" indent="0" algn="just" rtl="0">
              <a:lnSpc>
                <a:spcPct val="115000"/>
              </a:lnSpc>
              <a:spcBef>
                <a:spcPts val="0"/>
              </a:spcBef>
              <a:spcAft>
                <a:spcPts val="0"/>
              </a:spcAft>
              <a:buNone/>
            </a:pPr>
            <a:r>
              <a:rPr lang="en" sz="1000">
                <a:solidFill>
                  <a:schemeClr val="dk1"/>
                </a:solidFill>
              </a:rPr>
              <a:t>This is why we choose to classify 4 and 5 as positive. But as for 3, 3-stars reviews often include both good and bad aspects. This is why we chose to classify 3 as neutral at the beginning, but in fact, people often pay more attention to negative information when viewing reviews, so we finally decided to classify 3 as negative. The results obtained in this way are the same as what we expected, with a high accuracy rate.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1ae70fcc1b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1ae70fcc1b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it is model evaluation and model selection.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f4041860db_0_2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f4041860db_0_2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Machine learning models, we compare the accuracy of machine learning models, from this graph, we can find that all these ten models perform well with higher than 80% accuracy. And among these models, </a:t>
            </a:r>
            <a:r>
              <a:rPr lang="en" sz="1800">
                <a:solidFill>
                  <a:srgbClr val="CD4A38"/>
                </a:solidFill>
                <a:latin typeface="Questrial"/>
                <a:ea typeface="Questrial"/>
                <a:cs typeface="Questrial"/>
                <a:sym typeface="Questrial"/>
              </a:rPr>
              <a:t>SVC with polynomial kernel</a:t>
            </a:r>
            <a:r>
              <a:rPr lang="en" sz="1800">
                <a:solidFill>
                  <a:schemeClr val="dk1"/>
                </a:solidFill>
                <a:latin typeface="Questrial"/>
                <a:ea typeface="Questrial"/>
                <a:cs typeface="Questrial"/>
                <a:sym typeface="Questrial"/>
              </a:rPr>
              <a:t> performs the best on validation 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1ae70fcc1b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1ae70fcc1b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extension. We can see that almost all the models perform better in positive than in negative. One of the most likely reasons is the data imbalance between positive and negative set, as we know negative samples are less than positive samples. Here, We compared precision, recall and f1 score. We can also get the same conclusion as the previous slide. As SVC </a:t>
            </a:r>
            <a:r>
              <a:rPr lang="en" sz="1600">
                <a:solidFill>
                  <a:srgbClr val="CD4A38"/>
                </a:solidFill>
                <a:latin typeface="Questrial"/>
                <a:ea typeface="Questrial"/>
                <a:cs typeface="Questrial"/>
                <a:sym typeface="Questrial"/>
              </a:rPr>
              <a:t>with polynomial kernel performs the best, we know that Nonlinear hyperplane in SVM is more suitable here.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1ae70fcc1b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1ae70fcc1b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And this is the result of deep learning models.  we compare loss of these four deep learning models, as we can see </a:t>
            </a:r>
            <a:r>
              <a:rPr lang="en" sz="1800">
                <a:solidFill>
                  <a:srgbClr val="CD4A38"/>
                </a:solidFill>
                <a:latin typeface="Questrial"/>
                <a:ea typeface="Questrial"/>
                <a:cs typeface="Questrial"/>
                <a:sym typeface="Questrial"/>
              </a:rPr>
              <a:t>BiLSTM </a:t>
            </a:r>
            <a:r>
              <a:rPr lang="en" sz="1800">
                <a:solidFill>
                  <a:schemeClr val="dk1"/>
                </a:solidFill>
                <a:latin typeface="Questrial"/>
                <a:ea typeface="Questrial"/>
                <a:cs typeface="Questrial"/>
                <a:sym typeface="Questrial"/>
              </a:rPr>
              <a:t>performs the best on validation set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1ae70fcc1b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1ae70fcc1b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ctr" rtl="0">
              <a:spcBef>
                <a:spcPts val="0"/>
              </a:spcBef>
              <a:spcAft>
                <a:spcPts val="0"/>
              </a:spcAft>
              <a:buClr>
                <a:schemeClr val="dk1"/>
              </a:buClr>
              <a:buSzPts val="1100"/>
              <a:buFont typeface="Arial"/>
              <a:buNone/>
            </a:pPr>
            <a:r>
              <a:rPr lang="en" sz="1800">
                <a:solidFill>
                  <a:srgbClr val="CD4A38"/>
                </a:solidFill>
                <a:latin typeface="Questrial"/>
                <a:ea typeface="Questrial"/>
                <a:cs typeface="Questrial"/>
                <a:sym typeface="Questrial"/>
              </a:rPr>
              <a:t>Based on accuracy BiLSTM </a:t>
            </a:r>
            <a:r>
              <a:rPr lang="en" sz="1800">
                <a:solidFill>
                  <a:schemeClr val="dk1"/>
                </a:solidFill>
                <a:latin typeface="Questrial"/>
                <a:ea typeface="Questrial"/>
                <a:cs typeface="Questrial"/>
                <a:sym typeface="Questrial"/>
              </a:rPr>
              <a:t>performs the best on validation set too with 89.97% accuracy.</a:t>
            </a:r>
            <a:endParaRPr sz="1800">
              <a:solidFill>
                <a:schemeClr val="dk1"/>
              </a:solidFill>
              <a:latin typeface="Questrial"/>
              <a:ea typeface="Questrial"/>
              <a:cs typeface="Questrial"/>
              <a:sym typeface="Questrial"/>
            </a:endParaRPr>
          </a:p>
          <a:p>
            <a:pPr marL="0" lvl="0" indent="0" algn="ctr" rtl="0">
              <a:spcBef>
                <a:spcPts val="0"/>
              </a:spcBef>
              <a:spcAft>
                <a:spcPts val="0"/>
              </a:spcAft>
              <a:buClr>
                <a:schemeClr val="dk1"/>
              </a:buClr>
              <a:buSzPts val="1100"/>
              <a:buFont typeface="Arial"/>
              <a:buNone/>
            </a:pPr>
            <a:r>
              <a:rPr lang="en" sz="1800">
                <a:solidFill>
                  <a:schemeClr val="dk1"/>
                </a:solidFill>
                <a:latin typeface="Questrial"/>
                <a:ea typeface="Questrial"/>
                <a:cs typeface="Questrial"/>
                <a:sym typeface="Questrial"/>
              </a:rPr>
              <a:t>However, as </a:t>
            </a:r>
            <a:r>
              <a:rPr lang="en" sz="1800">
                <a:solidFill>
                  <a:srgbClr val="CD4A38"/>
                </a:solidFill>
                <a:latin typeface="Questrial"/>
                <a:ea typeface="Questrial"/>
                <a:cs typeface="Questrial"/>
                <a:sym typeface="Questrial"/>
              </a:rPr>
              <a:t>SVC with polynomial kernel</a:t>
            </a:r>
            <a:r>
              <a:rPr lang="en" sz="1800">
                <a:solidFill>
                  <a:schemeClr val="dk1"/>
                </a:solidFill>
                <a:latin typeface="Questrial"/>
                <a:ea typeface="Questrial"/>
                <a:cs typeface="Questrial"/>
                <a:sym typeface="Questrial"/>
              </a:rPr>
              <a:t>  has higher accuracy. We choose to use SVC with polynomial kernel as our final model. </a:t>
            </a:r>
            <a:endParaRPr sz="1800">
              <a:solidFill>
                <a:schemeClr val="dk1"/>
              </a:solidFill>
              <a:latin typeface="Questrial"/>
              <a:ea typeface="Questrial"/>
              <a:cs typeface="Questrial"/>
              <a:sym typeface="Questria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1ae70fcc1b0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1ae70fcc1b0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I believe, when it’s time to choose between similar-looking products, many of you may directly look at the ratings, </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2e551497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2e551497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Then the next process is </a:t>
            </a:r>
            <a:r>
              <a:rPr lang="en" sz="3000" dirty="0">
                <a:solidFill>
                  <a:schemeClr val="dk1"/>
                </a:solidFill>
                <a:latin typeface="Questrial"/>
                <a:ea typeface="Questrial"/>
                <a:cs typeface="Questrial"/>
                <a:sym typeface="Questrial"/>
              </a:rPr>
              <a:t>Parameter tuning of our best model.</a:t>
            </a:r>
            <a:r>
              <a:rPr lang="en" dirty="0"/>
              <a:t> we choose different C, </a:t>
            </a:r>
            <a:r>
              <a:rPr lang="en" sz="1200" dirty="0">
                <a:solidFill>
                  <a:srgbClr val="212529"/>
                </a:solidFill>
                <a:highlight>
                  <a:srgbClr val="FFFFFF"/>
                </a:highlight>
                <a:latin typeface="Roboto"/>
                <a:ea typeface="Roboto"/>
                <a:cs typeface="Roboto"/>
                <a:sym typeface="Roboto"/>
              </a:rPr>
              <a:t>Regularization parameter and different degrees of the polynomial kernel function. And finally, we use parameter combination of C as 1.0 and degree as 2 that we can get better accuracy and f1-score. After parameter tuning,  we get the model with 90.48% accuracy</a:t>
            </a:r>
            <a:r>
              <a:rPr lang="zh-CN" altLang="en-US" sz="1200" dirty="0">
                <a:solidFill>
                  <a:srgbClr val="212529"/>
                </a:solidFill>
                <a:highlight>
                  <a:srgbClr val="FFFFFF"/>
                </a:highlight>
                <a:latin typeface="Roboto"/>
                <a:ea typeface="Roboto"/>
                <a:cs typeface="Roboto"/>
                <a:sym typeface="Roboto"/>
              </a:rPr>
              <a:t> </a:t>
            </a:r>
            <a:r>
              <a:rPr lang="en-US" altLang="zh-CN" sz="1200" dirty="0">
                <a:solidFill>
                  <a:srgbClr val="212529"/>
                </a:solidFill>
                <a:highlight>
                  <a:srgbClr val="FFFFFF"/>
                </a:highlight>
                <a:latin typeface="Roboto"/>
                <a:ea typeface="Roboto"/>
                <a:cs typeface="Roboto"/>
                <a:sym typeface="Roboto"/>
              </a:rPr>
              <a:t>in</a:t>
            </a:r>
            <a:r>
              <a:rPr lang="zh-CN" altLang="en-US" sz="1200" dirty="0">
                <a:solidFill>
                  <a:srgbClr val="212529"/>
                </a:solidFill>
                <a:highlight>
                  <a:srgbClr val="FFFFFF"/>
                </a:highlight>
                <a:latin typeface="Roboto"/>
                <a:ea typeface="Roboto"/>
                <a:cs typeface="Roboto"/>
                <a:sym typeface="Roboto"/>
              </a:rPr>
              <a:t> </a:t>
            </a:r>
            <a:r>
              <a:rPr lang="en-US" altLang="zh-CN" sz="1200" dirty="0">
                <a:solidFill>
                  <a:srgbClr val="212529"/>
                </a:solidFill>
                <a:highlight>
                  <a:srgbClr val="FFFFFF"/>
                </a:highlight>
                <a:latin typeface="Roboto"/>
                <a:ea typeface="Roboto"/>
                <a:cs typeface="Roboto"/>
                <a:sym typeface="Roboto"/>
              </a:rPr>
              <a:t>testing</a:t>
            </a:r>
            <a:r>
              <a:rPr lang="zh-CN" altLang="en-US" sz="1200" dirty="0">
                <a:solidFill>
                  <a:srgbClr val="212529"/>
                </a:solidFill>
                <a:highlight>
                  <a:srgbClr val="FFFFFF"/>
                </a:highlight>
                <a:latin typeface="Roboto"/>
                <a:ea typeface="Roboto"/>
                <a:cs typeface="Roboto"/>
                <a:sym typeface="Roboto"/>
              </a:rPr>
              <a:t> </a:t>
            </a:r>
            <a:r>
              <a:rPr lang="en-US" altLang="zh-CN" sz="1200" dirty="0">
                <a:solidFill>
                  <a:srgbClr val="212529"/>
                </a:solidFill>
                <a:highlight>
                  <a:srgbClr val="FFFFFF"/>
                </a:highlight>
                <a:latin typeface="Roboto"/>
                <a:ea typeface="Roboto"/>
                <a:cs typeface="Roboto"/>
                <a:sym typeface="Roboto"/>
              </a:rPr>
              <a:t>set</a:t>
            </a:r>
            <a:r>
              <a:rPr lang="en" sz="1200" dirty="0">
                <a:solidFill>
                  <a:srgbClr val="212529"/>
                </a:solidFill>
                <a:highlight>
                  <a:srgbClr val="FFFFFF"/>
                </a:highlight>
                <a:latin typeface="Roboto"/>
                <a:ea typeface="Roboto"/>
                <a:cs typeface="Roboto"/>
                <a:sym typeface="Roboto"/>
              </a:rPr>
              <a:t>. And this is our final model that will be used in next part.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f4041860db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f4041860db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So let's see what the final outcome of the whole project is?</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g1ae70fcc1b0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6" name="Google Shape;2836;g1ae70fcc1b0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Of course, we made a demo to help users get real and fair reviews about the product.</a:t>
            </a:r>
            <a:endParaRPr sz="1000" dirty="0">
              <a:solidFill>
                <a:schemeClr val="dk1"/>
              </a:solidFill>
            </a:endParaRPr>
          </a:p>
          <a:p>
            <a:pPr marL="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In the flow chart of the entire demo, there are five steps in total:</a:t>
            </a:r>
            <a:endParaRPr sz="1000" dirty="0">
              <a:solidFill>
                <a:schemeClr val="dk1"/>
              </a:solidFill>
            </a:endParaRPr>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First of all, you can enter the id of an amazon headphone shopping link, which is its </a:t>
            </a:r>
            <a:r>
              <a:rPr lang="en" sz="1000" dirty="0" err="1">
                <a:solidFill>
                  <a:schemeClr val="dk1"/>
                </a:solidFill>
              </a:rPr>
              <a:t>asin</a:t>
            </a:r>
            <a:r>
              <a:rPr lang="en" sz="1000" dirty="0">
                <a:solidFill>
                  <a:schemeClr val="dk1"/>
                </a:solidFill>
              </a:rPr>
              <a:t>,</a:t>
            </a:r>
            <a:endParaRPr sz="1000" dirty="0">
              <a:solidFill>
                <a:schemeClr val="dk1"/>
              </a:solidFill>
            </a:endParaRPr>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Then our demo will directly crawl out 1000 reviews belonging to the headphone you choose.</a:t>
            </a:r>
            <a:endParaRPr sz="1000" dirty="0">
              <a:solidFill>
                <a:schemeClr val="dk1"/>
              </a:solidFill>
            </a:endParaRPr>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And then the demo perform the same preprocessing as when training the model to obtain a clean data set.</a:t>
            </a:r>
            <a:endParaRPr sz="10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9"/>
        <p:cNvGrpSpPr/>
        <p:nvPr/>
      </p:nvGrpSpPr>
      <p:grpSpPr>
        <a:xfrm>
          <a:off x="0" y="0"/>
          <a:ext cx="0" cy="0"/>
          <a:chOff x="0" y="0"/>
          <a:chExt cx="0" cy="0"/>
        </a:xfrm>
      </p:grpSpPr>
      <p:sp>
        <p:nvSpPr>
          <p:cNvPr id="2900" name="Google Shape;2900;g1ae70fcc1b0_4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1" name="Google Shape;2901;g1ae70fcc1b0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The fourth step is to directly put it into the model with the best effect after evaluation to predict the sensitive attributes(negative or positive) of these reviews.</a:t>
            </a:r>
            <a:endParaRPr sz="1000" dirty="0">
              <a:solidFill>
                <a:schemeClr val="dk1"/>
              </a:solidFill>
            </a:endParaRPr>
          </a:p>
          <a:p>
            <a:pPr marL="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Finally, it will be displayed to people in a visual way, such as the real positive and negative rates after filtering out fake reviews.</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Next, I will show you the specific parts of our demo and the output effect.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g1ae70fcc1b0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6" name="Google Shape;2836;g1ae70fcc1b0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you can see in the demo, people can input the </a:t>
            </a:r>
            <a:r>
              <a:rPr lang="en" dirty="0" err="1"/>
              <a:t>asin</a:t>
            </a:r>
            <a:r>
              <a:rPr lang="en" dirty="0"/>
              <a:t>, and through the data gathering, data preprocessing, at the end of data preprocessing, We reload the count vectorizer and </a:t>
            </a:r>
            <a:r>
              <a:rPr lang="en" dirty="0" err="1"/>
              <a:t>tfidf</a:t>
            </a:r>
            <a:r>
              <a:rPr lang="en" dirty="0"/>
              <a:t> vectorizer obtained during training. At the same, we reload the selected model and just need to use the cleaned data to predict the result.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finally, the demo print the Product Rating table, figure and the negative review word clouds.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At the output of demo, we chose to encapsulate the code for the process. </a:t>
            </a:r>
          </a:p>
          <a:p>
            <a:pPr marL="0" lvl="0" indent="0" algn="l" rtl="0">
              <a:spcBef>
                <a:spcPts val="0"/>
              </a:spcBef>
              <a:spcAft>
                <a:spcPts val="0"/>
              </a:spcAft>
              <a:buNone/>
            </a:pPr>
            <a:endParaRPr lang="e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f4041860db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f4041860db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Going back to the original assumption, I want to pick a headphone from my previous selections, and their prices are similar, and they have the same rating. So how do I find the right headphone for me? </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Now it's time to analyze by using this demo. I input the </a:t>
            </a:r>
            <a:r>
              <a:rPr lang="en" dirty="0" err="1"/>
              <a:t>asin</a:t>
            </a:r>
            <a:r>
              <a:rPr lang="en" dirty="0"/>
              <a:t> of a headphone, and after a short wait, I can see the output of the demo directly, and found that there is a big difference between the real comment and the original comment.</a:t>
            </a:r>
            <a:endParaRPr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ae70fcc1b0_4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ae70fcc1b0_4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And through the negative</a:t>
            </a:r>
            <a:r>
              <a:rPr lang="zh-CN" altLang="en-US" sz="1200" dirty="0">
                <a:solidFill>
                  <a:schemeClr val="dk1"/>
                </a:solidFill>
              </a:rPr>
              <a:t> </a:t>
            </a:r>
            <a:r>
              <a:rPr lang="en" sz="1200" dirty="0">
                <a:solidFill>
                  <a:schemeClr val="dk1"/>
                </a:solidFill>
              </a:rPr>
              <a:t>word cloud map, I found that there are some key words like ”short” maybe it means the battery life of headphone is short; like “cheap”, maybe they think the headphone is cheap and not good. So I</a:t>
            </a:r>
            <a:r>
              <a:rPr lang="zh-CN" altLang="en-US" sz="1200" dirty="0">
                <a:solidFill>
                  <a:schemeClr val="dk1"/>
                </a:solidFill>
              </a:rPr>
              <a:t> </a:t>
            </a:r>
            <a:r>
              <a:rPr lang="en-US" altLang="zh-CN" sz="1200" dirty="0">
                <a:solidFill>
                  <a:schemeClr val="dk1"/>
                </a:solidFill>
              </a:rPr>
              <a:t>need to </a:t>
            </a:r>
            <a:r>
              <a:rPr lang="en" sz="1200" dirty="0">
                <a:solidFill>
                  <a:schemeClr val="dk1"/>
                </a:solidFill>
              </a:rPr>
              <a:t>consider whether there is still an idea to buy this headphone.</a:t>
            </a:r>
            <a:endParaRPr dirty="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ae70fcc1b0_4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1ae70fcc1b0_4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let me conclude by saying the summarize, compared with proposal and future prospect.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In summary, throughout the project, we crawled reviews of 150 products in the Amazon headphone category.</a:t>
            </a:r>
            <a:endParaRPr sz="1000" dirty="0">
              <a:solidFill>
                <a:schemeClr val="dk1"/>
              </a:solidFill>
            </a:endParaRPr>
          </a:p>
          <a:p>
            <a:pPr marL="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We performed regular data cleaning on the data. Also according to the actual requirement of / reducing the impact of fake reviews on users' real judgments, we have carried out more preprocessing.</a:t>
            </a:r>
            <a:endParaRPr sz="1000" dirty="0">
              <a:solidFill>
                <a:schemeClr val="dk1"/>
              </a:solidFill>
            </a:endParaRPr>
          </a:p>
          <a:p>
            <a:pPr marL="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Next, we use the cleaned data to test the effect of machine learning and deep learning methods, then select the SVM model with the best effect, and then adjust the parameters of the model for optimization. This filters out the best models.</a:t>
            </a:r>
          </a:p>
          <a:p>
            <a:pPr marL="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None/>
            </a:pPr>
            <a:r>
              <a:rPr lang="en" sz="1000" dirty="0">
                <a:solidFill>
                  <a:schemeClr val="dk1"/>
                </a:solidFill>
              </a:rPr>
              <a:t>In the fourth step, we made a demo. In this demo, input the </a:t>
            </a:r>
            <a:r>
              <a:rPr lang="en" sz="1000" dirty="0" err="1">
                <a:solidFill>
                  <a:schemeClr val="dk1"/>
                </a:solidFill>
              </a:rPr>
              <a:t>asin</a:t>
            </a:r>
            <a:r>
              <a:rPr lang="en" sz="1000" dirty="0">
                <a:solidFill>
                  <a:schemeClr val="dk1"/>
                </a:solidFill>
              </a:rPr>
              <a:t> of the headphone to directly get the real positive rate and negative rate of the product after removing the fake review, and display the negative rate through the word cloud.</a:t>
            </a:r>
            <a:endParaRPr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1ae70fcc1b0_4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1ae70fcc1b0_4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project is done here and compared with the original proposal, we can find that we have completed all the ideas mentioned.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addition, the presentation form of the output is optimized, which also brings users a more intuitive experience and a more convenient operation experience.</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r>
              <a:rPr lang="en" sz="1000" dirty="0">
                <a:solidFill>
                  <a:schemeClr val="dk1"/>
                </a:solidFill>
              </a:rPr>
              <a:t>In this project, we chose the category of earphones to show the results through specific categories, and the related terms of earphones are explanatory when analyzing the results (such as good noise reduction effect and poor sound effect), not just Simply say "good". </a:t>
            </a:r>
            <a:endParaRPr sz="1000" dirty="0">
              <a:solidFill>
                <a:schemeClr val="dk1"/>
              </a:solidFill>
            </a:endParaRPr>
          </a:p>
          <a:p>
            <a:pPr marL="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You can also see that we use the </a:t>
            </a:r>
            <a:r>
              <a:rPr lang="en" sz="1000" dirty="0" err="1">
                <a:solidFill>
                  <a:schemeClr val="dk1"/>
                </a:solidFill>
              </a:rPr>
              <a:t>asin</a:t>
            </a:r>
            <a:r>
              <a:rPr lang="en" sz="1000" dirty="0">
                <a:solidFill>
                  <a:schemeClr val="dk1"/>
                </a:solidFill>
              </a:rPr>
              <a:t> of products when crawling reviews, which means that our project is not limited to the category of headphones, but can be applied to all Amazon products, as long as the user provides </a:t>
            </a:r>
            <a:r>
              <a:rPr lang="en" sz="1000" dirty="0" err="1">
                <a:solidFill>
                  <a:schemeClr val="dk1"/>
                </a:solidFill>
              </a:rPr>
              <a:t>asin</a:t>
            </a:r>
            <a:r>
              <a:rPr lang="en" sz="1000" dirty="0">
                <a:solidFill>
                  <a:schemeClr val="dk1"/>
                </a:solidFill>
              </a:rPr>
              <a:t> , through our implementation, we can directly output the real positive and negative ratings.</a:t>
            </a: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 dirty="0"/>
              <a:t>However, here are some limitations. The first situation is that we cannot completely avoid merchants manually reviewing positive and negative reviews, because generally positive reviews and negative reviews are machine reviews, which can have a certain similarity in text information. However, if the merchant asks users who have purchased this product to give a good review, we cannot predict this situation.</a:t>
            </a:r>
          </a:p>
          <a:p>
            <a:pPr marL="0" lvl="0" indent="0" algn="l" rtl="0">
              <a:spcBef>
                <a:spcPts val="0"/>
              </a:spcBef>
              <a:spcAft>
                <a:spcPts val="0"/>
              </a:spcAft>
              <a:buNone/>
            </a:pPr>
            <a:r>
              <a:rPr lang="en" dirty="0"/>
              <a:t>Second, Our training model is based on headphone category data, so when this model is applied to all categories, the accuracy may not be high</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1ae70fcc1b0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1ae70fcc1b0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rPr>
              <a:t>which it's intuitive and obvious，it's direct information that you can get without any thinking</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en" sz="1000">
                <a:solidFill>
                  <a:schemeClr val="dk1"/>
                </a:solidFill>
              </a:rPr>
              <a:t>However, have you considered a situation where some of the reviews you see are fake? Although most of the reviews are labeled as “Verified Purchase”, </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en" sz="1000">
                <a:solidFill>
                  <a:schemeClr val="dk1"/>
                </a:solidFill>
              </a:rPr>
              <a:t>Some of the desperate sellers pay for glowing reviews, and some offer gift cards  in exchange for five-star ratings. </a:t>
            </a:r>
            <a:endParaRPr sz="1000">
              <a:solidFill>
                <a:schemeClr val="dk1"/>
              </a:solidFill>
            </a:endParaRPr>
          </a:p>
          <a:p>
            <a:pPr marL="0" lvl="0" indent="0" algn="l" rtl="0">
              <a:lnSpc>
                <a:spcPct val="115000"/>
              </a:lnSpc>
              <a:spcBef>
                <a:spcPts val="0"/>
              </a:spcBef>
              <a:spcAft>
                <a:spcPts val="0"/>
              </a:spcAft>
              <a:buNone/>
            </a:pPr>
            <a:r>
              <a:rPr lang="en" sz="1000">
                <a:solidFill>
                  <a:schemeClr val="dk1"/>
                </a:solidFill>
              </a:rPr>
              <a:t> It’s tough to identify what’s real with certainty, especially you just want to take a glance to get an overall evaluation.</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en" sz="1000">
                <a:solidFill>
                  <a:schemeClr val="dk1"/>
                </a:solidFill>
              </a:rPr>
              <a:t>As a result of that, we are very likely to be misled just by rating.</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1ae70fcc1b0_4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1ae70fcc1b0_4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However, here are some limitations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dirty="0"/>
              <a:t>The first situation is that we cannot completely avoid merchants manually reviewing positive and negative reviews, because generally positive reviews and negative reviews are machine reviews, which can have a certain similarity in text information. However, if the merchant asks users who have purchased this product to give a good review, we cannot predict this situation.</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 dirty="0"/>
              <a:t>Secondly, we only did parameter tuning for the model with the best performance in validation, but not for other models. After adjusting the parameters, other models may have better performance.</a:t>
            </a:r>
            <a:endParaRPr dirty="0"/>
          </a:p>
        </p:txBody>
      </p:sp>
    </p:spTree>
    <p:extLst>
      <p:ext uri="{BB962C8B-B14F-4D97-AF65-F5344CB8AC3E}">
        <p14:creationId xmlns:p14="http://schemas.microsoft.com/office/powerpoint/2010/main" val="2203509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f4041860db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f4041860db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So this is the end of our presentation, thank you for your listening. Any question?</a:t>
            </a:r>
            <a:endParaRPr sz="10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378126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f4041860db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f4041860db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So this is the end of our presentation, thank you for your listening. Any question?</a:t>
            </a:r>
            <a:endParaRPr sz="10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1ae70fcc1b0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2" name="Google Shape;2232;g1ae70fcc1b0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Also, at the same time, everyone has different rating standards, unlike the obvious likes and dislikes of 1 star and 5 stars, it is even difficult for us to judge whether 3 points are positive or negative. And only through a number, we can't know the specific reason why it is scored as 3.</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1ae70fcc1b0_3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1ae70fcc1b0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Besides that, if the two products we want to compare have the same rating, such as they are both in 4.5, we cannot give a specific conclusion about the two products just by looking at the rating, for example, what is their excellent feature or where is their shortcoming</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1ae70fcc1b0_3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1ae70fcc1b0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Compared with ratings, through user review, besides of the detailed information which we cannot get from the webpage, such as user experience, the emotion conveyed by users through text is also very important information, which can be an important factor in whether we buy this product</a:t>
            </a:r>
            <a:endParaRPr sz="10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1ae70fcc1b0_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1ae70fcc1b0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In this case, we need to combine costumer review to get more information.</a:t>
            </a:r>
            <a:endParaRPr sz="1000">
              <a:solidFill>
                <a:schemeClr val="dk1"/>
              </a:solidFill>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Although there are also fake user comments like ratings, we can filter them through some features to minimize their influence</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b1aee25efd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b1aee25efd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rPr>
              <a:t>However, people prefer to compare product ratings first, because rating can directly give people the information they want without too much thinking. On the contrary, in the process of browsing product reviews, people need to locate the keywords they want to find in a large paragraph of text, such as sound quality, whether it is comfortable to wear,, etc. (Although it is not too complicated, it is still a relatively time-consuming process)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58461" y="-321271"/>
            <a:ext cx="10059175" cy="5791575"/>
            <a:chOff x="-458461" y="-321271"/>
            <a:chExt cx="10059175" cy="5791575"/>
          </a:xfrm>
        </p:grpSpPr>
        <p:grpSp>
          <p:nvGrpSpPr>
            <p:cNvPr id="10" name="Google Shape;10;p2"/>
            <p:cNvGrpSpPr/>
            <p:nvPr/>
          </p:nvGrpSpPr>
          <p:grpSpPr>
            <a:xfrm flipH="1">
              <a:off x="-458461" y="-245071"/>
              <a:ext cx="9830575" cy="5715375"/>
              <a:chOff x="-358925" y="-303650"/>
              <a:chExt cx="9830575" cy="5715375"/>
            </a:xfrm>
          </p:grpSpPr>
          <p:cxnSp>
            <p:nvCxnSpPr>
              <p:cNvPr id="11" name="Google Shape;11;p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6" name="Google Shape;36;p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7" name="Google Shape;37;p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48" name="Google Shape;48;p2"/>
            <p:cNvGrpSpPr/>
            <p:nvPr/>
          </p:nvGrpSpPr>
          <p:grpSpPr>
            <a:xfrm rot="10800000">
              <a:off x="-229861" y="-321271"/>
              <a:ext cx="9830575" cy="5715375"/>
              <a:chOff x="-358925" y="-303650"/>
              <a:chExt cx="9830575" cy="5715375"/>
            </a:xfrm>
          </p:grpSpPr>
          <p:cxnSp>
            <p:nvCxnSpPr>
              <p:cNvPr id="49" name="Google Shape;49;p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51" name="Google Shape;51;p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52" name="Google Shape;52;p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53" name="Google Shape;53;p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54" name="Google Shape;54;p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55" name="Google Shape;55;p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56" name="Google Shape;56;p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57" name="Google Shape;57;p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58" name="Google Shape;58;p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61;p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62" name="Google Shape;62;p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63" name="Google Shape;63;p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64" name="Google Shape;64;p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65" name="Google Shape;65;p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67" name="Google Shape;67;p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68" name="Google Shape;68;p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69" name="Google Shape;69;p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0" name="Google Shape;70;p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5" name="Google Shape;75;p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6" name="Google Shape;76;p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7" name="Google Shape;77;p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8" name="Google Shape;78;p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9" name="Google Shape;79;p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80" name="Google Shape;80;p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81" name="Google Shape;81;p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82" name="Google Shape;82;p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83" name="Google Shape;83;p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84" name="Google Shape;84;p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86" name="Google Shape;86;p2"/>
          <p:cNvSpPr txBox="1">
            <a:spLocks noGrp="1"/>
          </p:cNvSpPr>
          <p:nvPr>
            <p:ph type="ctrTitle"/>
          </p:nvPr>
        </p:nvSpPr>
        <p:spPr>
          <a:xfrm>
            <a:off x="2061092" y="1347675"/>
            <a:ext cx="6367800" cy="1707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6000"/>
              <a:buNone/>
              <a:defRPr sz="5000"/>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87" name="Google Shape;87;p2"/>
          <p:cNvSpPr txBox="1">
            <a:spLocks noGrp="1"/>
          </p:cNvSpPr>
          <p:nvPr>
            <p:ph type="subTitle" idx="1"/>
          </p:nvPr>
        </p:nvSpPr>
        <p:spPr>
          <a:xfrm>
            <a:off x="2061092" y="3065675"/>
            <a:ext cx="6367800" cy="41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grpSp>
        <p:nvGrpSpPr>
          <p:cNvPr id="88" name="Google Shape;88;p2"/>
          <p:cNvGrpSpPr/>
          <p:nvPr/>
        </p:nvGrpSpPr>
        <p:grpSpPr>
          <a:xfrm flipH="1">
            <a:off x="246" y="1384364"/>
            <a:ext cx="3863499" cy="3798516"/>
            <a:chOff x="3133537" y="-308699"/>
            <a:chExt cx="6010422" cy="5452155"/>
          </a:xfrm>
        </p:grpSpPr>
        <p:sp>
          <p:nvSpPr>
            <p:cNvPr id="89" name="Google Shape;89;p2"/>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4"/>
        <p:cNvGrpSpPr/>
        <p:nvPr/>
      </p:nvGrpSpPr>
      <p:grpSpPr>
        <a:xfrm>
          <a:off x="0" y="0"/>
          <a:ext cx="0" cy="0"/>
          <a:chOff x="0" y="0"/>
          <a:chExt cx="0" cy="0"/>
        </a:xfrm>
      </p:grpSpPr>
      <p:grpSp>
        <p:nvGrpSpPr>
          <p:cNvPr id="865" name="Google Shape;865;p11"/>
          <p:cNvGrpSpPr/>
          <p:nvPr/>
        </p:nvGrpSpPr>
        <p:grpSpPr>
          <a:xfrm>
            <a:off x="-458461" y="-321271"/>
            <a:ext cx="10059175" cy="5791575"/>
            <a:chOff x="-458461" y="-321271"/>
            <a:chExt cx="10059175" cy="5791575"/>
          </a:xfrm>
        </p:grpSpPr>
        <p:grpSp>
          <p:nvGrpSpPr>
            <p:cNvPr id="866" name="Google Shape;866;p11"/>
            <p:cNvGrpSpPr/>
            <p:nvPr/>
          </p:nvGrpSpPr>
          <p:grpSpPr>
            <a:xfrm flipH="1">
              <a:off x="-458461" y="-245071"/>
              <a:ext cx="9830575" cy="5715375"/>
              <a:chOff x="-358925" y="-303650"/>
              <a:chExt cx="9830575" cy="5715375"/>
            </a:xfrm>
          </p:grpSpPr>
          <p:cxnSp>
            <p:nvCxnSpPr>
              <p:cNvPr id="867" name="Google Shape;867;p11"/>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868" name="Google Shape;868;p11"/>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869" name="Google Shape;869;p11"/>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870" name="Google Shape;870;p11"/>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871" name="Google Shape;871;p11"/>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872" name="Google Shape;872;p11"/>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873" name="Google Shape;873;p11"/>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874" name="Google Shape;874;p11"/>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875" name="Google Shape;875;p11"/>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876" name="Google Shape;876;p11"/>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877" name="Google Shape;877;p11"/>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878" name="Google Shape;878;p11"/>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879" name="Google Shape;879;p11"/>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880" name="Google Shape;880;p11"/>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881" name="Google Shape;881;p11"/>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882" name="Google Shape;882;p11"/>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883" name="Google Shape;883;p11"/>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884" name="Google Shape;884;p11"/>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885" name="Google Shape;885;p11"/>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886" name="Google Shape;886;p11"/>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887" name="Google Shape;887;p11"/>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888" name="Google Shape;888;p11"/>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889" name="Google Shape;889;p11"/>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890" name="Google Shape;890;p11"/>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891" name="Google Shape;891;p11"/>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892" name="Google Shape;892;p11"/>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893" name="Google Shape;893;p11"/>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894" name="Google Shape;894;p11"/>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11"/>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896" name="Google Shape;896;p11"/>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897" name="Google Shape;897;p11"/>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898" name="Google Shape;898;p11"/>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899" name="Google Shape;899;p11"/>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11"/>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11"/>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11"/>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11"/>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904" name="Google Shape;904;p11"/>
            <p:cNvGrpSpPr/>
            <p:nvPr/>
          </p:nvGrpSpPr>
          <p:grpSpPr>
            <a:xfrm rot="10800000">
              <a:off x="-229861" y="-321271"/>
              <a:ext cx="9830575" cy="5715375"/>
              <a:chOff x="-358925" y="-303650"/>
              <a:chExt cx="9830575" cy="5715375"/>
            </a:xfrm>
          </p:grpSpPr>
          <p:cxnSp>
            <p:nvCxnSpPr>
              <p:cNvPr id="905" name="Google Shape;905;p11"/>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11"/>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11"/>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11"/>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09" name="Google Shape;909;p11"/>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10" name="Google Shape;910;p11"/>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911" name="Google Shape;911;p11"/>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912" name="Google Shape;912;p11"/>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913" name="Google Shape;913;p11"/>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914" name="Google Shape;914;p11"/>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915" name="Google Shape;915;p11"/>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916" name="Google Shape;916;p11"/>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917" name="Google Shape;917;p11"/>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918" name="Google Shape;918;p11"/>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919" name="Google Shape;919;p11"/>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920" name="Google Shape;920;p11"/>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921" name="Google Shape;921;p11"/>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922" name="Google Shape;922;p11"/>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923" name="Google Shape;923;p11"/>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924" name="Google Shape;924;p11"/>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925" name="Google Shape;925;p11"/>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926" name="Google Shape;926;p11"/>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927" name="Google Shape;927;p11"/>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928" name="Google Shape;928;p11"/>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929" name="Google Shape;929;p11"/>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930" name="Google Shape;930;p11"/>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931" name="Google Shape;931;p11"/>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932" name="Google Shape;932;p11"/>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933" name="Google Shape;933;p11"/>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934" name="Google Shape;934;p11"/>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935" name="Google Shape;935;p11"/>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936" name="Google Shape;936;p11"/>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937" name="Google Shape;937;p11"/>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938" name="Google Shape;938;p11"/>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939" name="Google Shape;939;p11"/>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940" name="Google Shape;940;p11"/>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941" name="Google Shape;941;p11"/>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942" name="Google Shape;942;p11"/>
          <p:cNvSpPr txBox="1">
            <a:spLocks noGrp="1"/>
          </p:cNvSpPr>
          <p:nvPr>
            <p:ph type="title" hasCustomPrompt="1"/>
          </p:nvPr>
        </p:nvSpPr>
        <p:spPr>
          <a:xfrm>
            <a:off x="2113750" y="2522228"/>
            <a:ext cx="2431500" cy="39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3" name="Google Shape;943;p11"/>
          <p:cNvSpPr txBox="1">
            <a:spLocks noGrp="1"/>
          </p:cNvSpPr>
          <p:nvPr>
            <p:ph type="subTitle" idx="1"/>
          </p:nvPr>
        </p:nvSpPr>
        <p:spPr>
          <a:xfrm>
            <a:off x="2113750" y="2917803"/>
            <a:ext cx="2431500" cy="32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1"/>
                </a:solidFill>
                <a:latin typeface="Questrial"/>
                <a:ea typeface="Questrial"/>
                <a:cs typeface="Questrial"/>
                <a:sym typeface="Questria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44" name="Google Shape;944;p11"/>
          <p:cNvGrpSpPr/>
          <p:nvPr/>
        </p:nvGrpSpPr>
        <p:grpSpPr>
          <a:xfrm>
            <a:off x="6476809" y="-946040"/>
            <a:ext cx="6048287" cy="5946120"/>
            <a:chOff x="3133537" y="-308699"/>
            <a:chExt cx="6010422" cy="5452155"/>
          </a:xfrm>
        </p:grpSpPr>
        <p:sp>
          <p:nvSpPr>
            <p:cNvPr id="945" name="Google Shape;945;p11"/>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1"/>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11"/>
          <p:cNvSpPr txBox="1">
            <a:spLocks noGrp="1"/>
          </p:cNvSpPr>
          <p:nvPr>
            <p:ph type="title" idx="2"/>
          </p:nvPr>
        </p:nvSpPr>
        <p:spPr>
          <a:xfrm>
            <a:off x="720000" y="445025"/>
            <a:ext cx="7704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949"/>
        <p:cNvGrpSpPr/>
        <p:nvPr/>
      </p:nvGrpSpPr>
      <p:grpSpPr>
        <a:xfrm>
          <a:off x="0" y="0"/>
          <a:ext cx="0" cy="0"/>
          <a:chOff x="0" y="0"/>
          <a:chExt cx="0" cy="0"/>
        </a:xfrm>
      </p:grpSpPr>
      <p:grpSp>
        <p:nvGrpSpPr>
          <p:cNvPr id="950" name="Google Shape;950;p13"/>
          <p:cNvGrpSpPr/>
          <p:nvPr/>
        </p:nvGrpSpPr>
        <p:grpSpPr>
          <a:xfrm>
            <a:off x="-458461" y="-321271"/>
            <a:ext cx="10059175" cy="5791575"/>
            <a:chOff x="-458461" y="-321271"/>
            <a:chExt cx="10059175" cy="5791575"/>
          </a:xfrm>
        </p:grpSpPr>
        <p:grpSp>
          <p:nvGrpSpPr>
            <p:cNvPr id="951" name="Google Shape;951;p13"/>
            <p:cNvGrpSpPr/>
            <p:nvPr/>
          </p:nvGrpSpPr>
          <p:grpSpPr>
            <a:xfrm flipH="1">
              <a:off x="-458461" y="-245071"/>
              <a:ext cx="9830575" cy="5715375"/>
              <a:chOff x="-358925" y="-303650"/>
              <a:chExt cx="9830575" cy="5715375"/>
            </a:xfrm>
          </p:grpSpPr>
          <p:cxnSp>
            <p:nvCxnSpPr>
              <p:cNvPr id="952" name="Google Shape;952;p1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1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1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1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1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1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1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1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1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1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1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1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1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1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1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1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1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1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1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1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1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1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1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975" name="Google Shape;975;p1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976" name="Google Shape;976;p1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1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1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1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1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1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1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1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1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1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1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1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1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989" name="Google Shape;989;p13"/>
            <p:cNvGrpSpPr/>
            <p:nvPr/>
          </p:nvGrpSpPr>
          <p:grpSpPr>
            <a:xfrm rot="10800000">
              <a:off x="-229861" y="-321271"/>
              <a:ext cx="9830575" cy="5715375"/>
              <a:chOff x="-358925" y="-303650"/>
              <a:chExt cx="9830575" cy="5715375"/>
            </a:xfrm>
          </p:grpSpPr>
          <p:cxnSp>
            <p:nvCxnSpPr>
              <p:cNvPr id="990" name="Google Shape;990;p1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91" name="Google Shape;991;p1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92" name="Google Shape;992;p1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93" name="Google Shape;993;p1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94" name="Google Shape;994;p1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95" name="Google Shape;995;p1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1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1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1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1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1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1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1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1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1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1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1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1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1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1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1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1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1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1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1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1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1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1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1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1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020" name="Google Shape;1020;p1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021" name="Google Shape;1021;p1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1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1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1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1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1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027" name="Google Shape;1027;p13"/>
          <p:cNvSpPr txBox="1">
            <a:spLocks noGrp="1"/>
          </p:cNvSpPr>
          <p:nvPr>
            <p:ph type="ctrTitle"/>
          </p:nvPr>
        </p:nvSpPr>
        <p:spPr>
          <a:xfrm>
            <a:off x="3658660" y="1589224"/>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28" name="Google Shape;1028;p13"/>
          <p:cNvSpPr txBox="1">
            <a:spLocks noGrp="1"/>
          </p:cNvSpPr>
          <p:nvPr>
            <p:ph type="subTitle" idx="1"/>
          </p:nvPr>
        </p:nvSpPr>
        <p:spPr>
          <a:xfrm>
            <a:off x="3658661"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9" name="Google Shape;1029;p13"/>
          <p:cNvSpPr txBox="1">
            <a:spLocks noGrp="1"/>
          </p:cNvSpPr>
          <p:nvPr>
            <p:ph type="title" idx="2" hasCustomPrompt="1"/>
          </p:nvPr>
        </p:nvSpPr>
        <p:spPr>
          <a:xfrm>
            <a:off x="4269160"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0" name="Google Shape;1030;p13"/>
          <p:cNvSpPr txBox="1">
            <a:spLocks noGrp="1"/>
          </p:cNvSpPr>
          <p:nvPr>
            <p:ph type="ctrTitle" idx="3"/>
          </p:nvPr>
        </p:nvSpPr>
        <p:spPr>
          <a:xfrm>
            <a:off x="3658660"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1" name="Google Shape;1031;p13"/>
          <p:cNvSpPr txBox="1">
            <a:spLocks noGrp="1"/>
          </p:cNvSpPr>
          <p:nvPr>
            <p:ph type="subTitle" idx="4"/>
          </p:nvPr>
        </p:nvSpPr>
        <p:spPr>
          <a:xfrm>
            <a:off x="3658661"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2" name="Google Shape;1032;p13"/>
          <p:cNvSpPr txBox="1">
            <a:spLocks noGrp="1"/>
          </p:cNvSpPr>
          <p:nvPr>
            <p:ph type="title" idx="5" hasCustomPrompt="1"/>
          </p:nvPr>
        </p:nvSpPr>
        <p:spPr>
          <a:xfrm>
            <a:off x="4269160"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3" name="Google Shape;1033;p13"/>
          <p:cNvSpPr txBox="1">
            <a:spLocks noGrp="1"/>
          </p:cNvSpPr>
          <p:nvPr>
            <p:ph type="ctrTitle" idx="6"/>
          </p:nvPr>
        </p:nvSpPr>
        <p:spPr>
          <a:xfrm>
            <a:off x="5974922" y="1589224"/>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4" name="Google Shape;1034;p13"/>
          <p:cNvSpPr txBox="1">
            <a:spLocks noGrp="1"/>
          </p:cNvSpPr>
          <p:nvPr>
            <p:ph type="subTitle" idx="7"/>
          </p:nvPr>
        </p:nvSpPr>
        <p:spPr>
          <a:xfrm>
            <a:off x="5974924"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5" name="Google Shape;1035;p13"/>
          <p:cNvSpPr txBox="1">
            <a:spLocks noGrp="1"/>
          </p:cNvSpPr>
          <p:nvPr>
            <p:ph type="title" idx="8" hasCustomPrompt="1"/>
          </p:nvPr>
        </p:nvSpPr>
        <p:spPr>
          <a:xfrm>
            <a:off x="6585422"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6" name="Google Shape;1036;p13"/>
          <p:cNvSpPr txBox="1">
            <a:spLocks noGrp="1"/>
          </p:cNvSpPr>
          <p:nvPr>
            <p:ph type="ctrTitle" idx="9"/>
          </p:nvPr>
        </p:nvSpPr>
        <p:spPr>
          <a:xfrm>
            <a:off x="5974922"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7" name="Google Shape;1037;p13"/>
          <p:cNvSpPr txBox="1">
            <a:spLocks noGrp="1"/>
          </p:cNvSpPr>
          <p:nvPr>
            <p:ph type="subTitle" idx="13"/>
          </p:nvPr>
        </p:nvSpPr>
        <p:spPr>
          <a:xfrm>
            <a:off x="5974924"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8" name="Google Shape;1038;p13"/>
          <p:cNvSpPr txBox="1">
            <a:spLocks noGrp="1"/>
          </p:cNvSpPr>
          <p:nvPr>
            <p:ph type="title" idx="14" hasCustomPrompt="1"/>
          </p:nvPr>
        </p:nvSpPr>
        <p:spPr>
          <a:xfrm>
            <a:off x="6585422"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9" name="Google Shape;1039;p13"/>
          <p:cNvSpPr txBox="1">
            <a:spLocks noGrp="1"/>
          </p:cNvSpPr>
          <p:nvPr>
            <p:ph type="ctrTitle" idx="15"/>
          </p:nvPr>
        </p:nvSpPr>
        <p:spPr>
          <a:xfrm rot="-5400000">
            <a:off x="-1086025" y="2345625"/>
            <a:ext cx="4067100" cy="44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2400"/>
              <a:buNone/>
              <a:defRPr sz="3000">
                <a:solidFill>
                  <a:srgbClr val="000000"/>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1040" name="Google Shape;1040;p13"/>
          <p:cNvSpPr txBox="1">
            <a:spLocks noGrp="1"/>
          </p:cNvSpPr>
          <p:nvPr>
            <p:ph type="ctrTitle" idx="16"/>
          </p:nvPr>
        </p:nvSpPr>
        <p:spPr>
          <a:xfrm>
            <a:off x="1329575" y="1589233"/>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41" name="Google Shape;1041;p13"/>
          <p:cNvSpPr txBox="1">
            <a:spLocks noGrp="1"/>
          </p:cNvSpPr>
          <p:nvPr>
            <p:ph type="subTitle" idx="17"/>
          </p:nvPr>
        </p:nvSpPr>
        <p:spPr>
          <a:xfrm>
            <a:off x="1329575"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2" name="Google Shape;1042;p13"/>
          <p:cNvSpPr txBox="1">
            <a:spLocks noGrp="1"/>
          </p:cNvSpPr>
          <p:nvPr>
            <p:ph type="title" idx="18" hasCustomPrompt="1"/>
          </p:nvPr>
        </p:nvSpPr>
        <p:spPr>
          <a:xfrm>
            <a:off x="1940075"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43" name="Google Shape;1043;p13"/>
          <p:cNvSpPr txBox="1">
            <a:spLocks noGrp="1"/>
          </p:cNvSpPr>
          <p:nvPr>
            <p:ph type="ctrTitle" idx="19"/>
          </p:nvPr>
        </p:nvSpPr>
        <p:spPr>
          <a:xfrm>
            <a:off x="1329575"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44" name="Google Shape;1044;p13"/>
          <p:cNvSpPr txBox="1">
            <a:spLocks noGrp="1"/>
          </p:cNvSpPr>
          <p:nvPr>
            <p:ph type="subTitle" idx="20"/>
          </p:nvPr>
        </p:nvSpPr>
        <p:spPr>
          <a:xfrm>
            <a:off x="1329575"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5" name="Google Shape;1045;p13"/>
          <p:cNvSpPr txBox="1">
            <a:spLocks noGrp="1"/>
          </p:cNvSpPr>
          <p:nvPr>
            <p:ph type="title" idx="21" hasCustomPrompt="1"/>
          </p:nvPr>
        </p:nvSpPr>
        <p:spPr>
          <a:xfrm>
            <a:off x="1940075"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046" name="Google Shape;1046;p13"/>
          <p:cNvGrpSpPr/>
          <p:nvPr/>
        </p:nvGrpSpPr>
        <p:grpSpPr>
          <a:xfrm>
            <a:off x="8158897" y="1101339"/>
            <a:ext cx="3863499" cy="3798516"/>
            <a:chOff x="3133537" y="-308699"/>
            <a:chExt cx="6010422" cy="5452155"/>
          </a:xfrm>
        </p:grpSpPr>
        <p:sp>
          <p:nvSpPr>
            <p:cNvPr id="1047" name="Google Shape;1047;p13"/>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13"/>
          <p:cNvGrpSpPr/>
          <p:nvPr/>
        </p:nvGrpSpPr>
        <p:grpSpPr>
          <a:xfrm flipH="1">
            <a:off x="-2735682" y="-2543415"/>
            <a:ext cx="4017967" cy="3644766"/>
            <a:chOff x="3166062" y="1034326"/>
            <a:chExt cx="6010422" cy="5452155"/>
          </a:xfrm>
        </p:grpSpPr>
        <p:sp>
          <p:nvSpPr>
            <p:cNvPr id="1050" name="Google Shape;1050;p13"/>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13"/>
          <p:cNvGrpSpPr/>
          <p:nvPr/>
        </p:nvGrpSpPr>
        <p:grpSpPr>
          <a:xfrm>
            <a:off x="8356066" y="1991161"/>
            <a:ext cx="593164" cy="1161172"/>
            <a:chOff x="4921825" y="870250"/>
            <a:chExt cx="407925" cy="798550"/>
          </a:xfrm>
        </p:grpSpPr>
        <p:sp>
          <p:nvSpPr>
            <p:cNvPr id="1053" name="Google Shape;1053;p13"/>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83"/>
        <p:cNvGrpSpPr/>
        <p:nvPr/>
      </p:nvGrpSpPr>
      <p:grpSpPr>
        <a:xfrm>
          <a:off x="0" y="0"/>
          <a:ext cx="0" cy="0"/>
          <a:chOff x="0" y="0"/>
          <a:chExt cx="0" cy="0"/>
        </a:xfrm>
      </p:grpSpPr>
      <p:grpSp>
        <p:nvGrpSpPr>
          <p:cNvPr id="1084" name="Google Shape;1084;p14"/>
          <p:cNvGrpSpPr/>
          <p:nvPr/>
        </p:nvGrpSpPr>
        <p:grpSpPr>
          <a:xfrm>
            <a:off x="-458461" y="-321271"/>
            <a:ext cx="10059175" cy="5791575"/>
            <a:chOff x="-458461" y="-321271"/>
            <a:chExt cx="10059175" cy="5791575"/>
          </a:xfrm>
        </p:grpSpPr>
        <p:grpSp>
          <p:nvGrpSpPr>
            <p:cNvPr id="1085" name="Google Shape;1085;p14"/>
            <p:cNvGrpSpPr/>
            <p:nvPr/>
          </p:nvGrpSpPr>
          <p:grpSpPr>
            <a:xfrm flipH="1">
              <a:off x="-458461" y="-245071"/>
              <a:ext cx="9830575" cy="5715375"/>
              <a:chOff x="-358925" y="-303650"/>
              <a:chExt cx="9830575" cy="5715375"/>
            </a:xfrm>
          </p:grpSpPr>
          <p:cxnSp>
            <p:nvCxnSpPr>
              <p:cNvPr id="1086" name="Google Shape;1086;p14"/>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087" name="Google Shape;1087;p14"/>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088" name="Google Shape;1088;p14"/>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089" name="Google Shape;1089;p14"/>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090" name="Google Shape;1090;p14"/>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091" name="Google Shape;1091;p14"/>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092" name="Google Shape;1092;p14"/>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093" name="Google Shape;1093;p14"/>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094" name="Google Shape;1094;p14"/>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095" name="Google Shape;1095;p14"/>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096" name="Google Shape;1096;p14"/>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097" name="Google Shape;1097;p14"/>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098" name="Google Shape;1098;p14"/>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099" name="Google Shape;1099;p14"/>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100" name="Google Shape;1100;p14"/>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101" name="Google Shape;1101;p14"/>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02" name="Google Shape;1102;p14"/>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03" name="Google Shape;1103;p14"/>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04" name="Google Shape;1104;p14"/>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05" name="Google Shape;1105;p14"/>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06" name="Google Shape;1106;p14"/>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07" name="Google Shape;1107;p14"/>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08" name="Google Shape;1108;p14"/>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09" name="Google Shape;1109;p14"/>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10" name="Google Shape;1110;p14"/>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11" name="Google Shape;1111;p14"/>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112" name="Google Shape;1112;p14"/>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113" name="Google Shape;1113;p14"/>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114" name="Google Shape;1114;p14"/>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115" name="Google Shape;1115;p14"/>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116" name="Google Shape;1116;p14"/>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117" name="Google Shape;1117;p14"/>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118" name="Google Shape;1118;p14"/>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119" name="Google Shape;1119;p14"/>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120" name="Google Shape;1120;p14"/>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121" name="Google Shape;1121;p14"/>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122" name="Google Shape;1122;p14"/>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123" name="Google Shape;1123;p14"/>
            <p:cNvGrpSpPr/>
            <p:nvPr/>
          </p:nvGrpSpPr>
          <p:grpSpPr>
            <a:xfrm rot="10800000">
              <a:off x="-229861" y="-321271"/>
              <a:ext cx="9830575" cy="5715375"/>
              <a:chOff x="-358925" y="-303650"/>
              <a:chExt cx="9830575" cy="5715375"/>
            </a:xfrm>
          </p:grpSpPr>
          <p:cxnSp>
            <p:nvCxnSpPr>
              <p:cNvPr id="1124" name="Google Shape;1124;p14"/>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125" name="Google Shape;1125;p14"/>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126" name="Google Shape;1126;p14"/>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127" name="Google Shape;1127;p14"/>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128" name="Google Shape;1128;p14"/>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129" name="Google Shape;1129;p14"/>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130" name="Google Shape;1130;p14"/>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131" name="Google Shape;1131;p14"/>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132" name="Google Shape;1132;p14"/>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133" name="Google Shape;1133;p14"/>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134" name="Google Shape;1134;p14"/>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135" name="Google Shape;1135;p14"/>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136" name="Google Shape;1136;p14"/>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137" name="Google Shape;1137;p14"/>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138" name="Google Shape;1138;p14"/>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139" name="Google Shape;1139;p14"/>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40" name="Google Shape;1140;p14"/>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41" name="Google Shape;1141;p14"/>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42" name="Google Shape;1142;p14"/>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43" name="Google Shape;1143;p14"/>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44" name="Google Shape;1144;p14"/>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45" name="Google Shape;1145;p14"/>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46" name="Google Shape;1146;p14"/>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47" name="Google Shape;1147;p14"/>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48" name="Google Shape;1148;p14"/>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49" name="Google Shape;1149;p14"/>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150" name="Google Shape;1150;p14"/>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151" name="Google Shape;1151;p14"/>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152" name="Google Shape;1152;p14"/>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153" name="Google Shape;1153;p14"/>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154" name="Google Shape;1154;p14"/>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155" name="Google Shape;1155;p14"/>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156" name="Google Shape;1156;p14"/>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157" name="Google Shape;1157;p14"/>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158" name="Google Shape;1158;p14"/>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159" name="Google Shape;1159;p14"/>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160" name="Google Shape;1160;p14"/>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161" name="Google Shape;1161;p14"/>
          <p:cNvSpPr txBox="1">
            <a:spLocks noGrp="1"/>
          </p:cNvSpPr>
          <p:nvPr>
            <p:ph type="title"/>
          </p:nvPr>
        </p:nvSpPr>
        <p:spPr>
          <a:xfrm>
            <a:off x="5726950" y="3519625"/>
            <a:ext cx="2701800" cy="3147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sz="1800"/>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1162" name="Google Shape;1162;p14"/>
          <p:cNvSpPr txBox="1">
            <a:spLocks noGrp="1"/>
          </p:cNvSpPr>
          <p:nvPr>
            <p:ph type="subTitle" idx="1"/>
          </p:nvPr>
        </p:nvSpPr>
        <p:spPr>
          <a:xfrm>
            <a:off x="2201175" y="1415825"/>
            <a:ext cx="6227700" cy="17403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2500"/>
              <a:buNone/>
              <a:defRPr sz="3000"/>
            </a:lvl1pPr>
            <a:lvl2pPr lvl="1" algn="ctr" rtl="0">
              <a:lnSpc>
                <a:spcPct val="100000"/>
              </a:lnSpc>
              <a:spcBef>
                <a:spcPts val="160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163" name="Google Shape;1163;p14"/>
          <p:cNvGrpSpPr/>
          <p:nvPr/>
        </p:nvGrpSpPr>
        <p:grpSpPr>
          <a:xfrm flipH="1">
            <a:off x="-2312653" y="259583"/>
            <a:ext cx="5684657" cy="5157739"/>
            <a:chOff x="3166062" y="1034326"/>
            <a:chExt cx="6010422" cy="5452155"/>
          </a:xfrm>
        </p:grpSpPr>
        <p:sp>
          <p:nvSpPr>
            <p:cNvPr id="1164" name="Google Shape;1164;p14"/>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66"/>
        <p:cNvGrpSpPr/>
        <p:nvPr/>
      </p:nvGrpSpPr>
      <p:grpSpPr>
        <a:xfrm>
          <a:off x="0" y="0"/>
          <a:ext cx="0" cy="0"/>
          <a:chOff x="0" y="0"/>
          <a:chExt cx="0" cy="0"/>
        </a:xfrm>
      </p:grpSpPr>
      <p:grpSp>
        <p:nvGrpSpPr>
          <p:cNvPr id="1167" name="Google Shape;1167;p15"/>
          <p:cNvGrpSpPr/>
          <p:nvPr/>
        </p:nvGrpSpPr>
        <p:grpSpPr>
          <a:xfrm>
            <a:off x="-458461" y="-321271"/>
            <a:ext cx="10059175" cy="5791575"/>
            <a:chOff x="-458461" y="-321271"/>
            <a:chExt cx="10059175" cy="5791575"/>
          </a:xfrm>
        </p:grpSpPr>
        <p:grpSp>
          <p:nvGrpSpPr>
            <p:cNvPr id="1168" name="Google Shape;1168;p15"/>
            <p:cNvGrpSpPr/>
            <p:nvPr/>
          </p:nvGrpSpPr>
          <p:grpSpPr>
            <a:xfrm flipH="1">
              <a:off x="-458461" y="-245071"/>
              <a:ext cx="9830575" cy="5715375"/>
              <a:chOff x="-358925" y="-303650"/>
              <a:chExt cx="9830575" cy="5715375"/>
            </a:xfrm>
          </p:grpSpPr>
          <p:cxnSp>
            <p:nvCxnSpPr>
              <p:cNvPr id="1169" name="Google Shape;1169;p1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170" name="Google Shape;1170;p1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171" name="Google Shape;1171;p1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172" name="Google Shape;1172;p1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173" name="Google Shape;1173;p1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174" name="Google Shape;1174;p1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175" name="Google Shape;1175;p1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176" name="Google Shape;1176;p1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177" name="Google Shape;1177;p1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178" name="Google Shape;1178;p1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179" name="Google Shape;1179;p1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180" name="Google Shape;1180;p1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181" name="Google Shape;1181;p1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182" name="Google Shape;1182;p1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183" name="Google Shape;1183;p1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184" name="Google Shape;1184;p1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85" name="Google Shape;1185;p1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86" name="Google Shape;1186;p1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87" name="Google Shape;1187;p1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88" name="Google Shape;1188;p1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89" name="Google Shape;1189;p1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90" name="Google Shape;1190;p1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91" name="Google Shape;1191;p1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92" name="Google Shape;1192;p1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93" name="Google Shape;1193;p1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94" name="Google Shape;1194;p1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195" name="Google Shape;1195;p1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196" name="Google Shape;1196;p1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197" name="Google Shape;1197;p1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198" name="Google Shape;1198;p1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199" name="Google Shape;1199;p1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00" name="Google Shape;1200;p1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01" name="Google Shape;1201;p1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02" name="Google Shape;1202;p1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03" name="Google Shape;1203;p1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04" name="Google Shape;1204;p1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205" name="Google Shape;1205;p1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206" name="Google Shape;1206;p15"/>
            <p:cNvGrpSpPr/>
            <p:nvPr/>
          </p:nvGrpSpPr>
          <p:grpSpPr>
            <a:xfrm rot="10800000">
              <a:off x="-229861" y="-321271"/>
              <a:ext cx="9830575" cy="5715375"/>
              <a:chOff x="-358925" y="-303650"/>
              <a:chExt cx="9830575" cy="5715375"/>
            </a:xfrm>
          </p:grpSpPr>
          <p:cxnSp>
            <p:nvCxnSpPr>
              <p:cNvPr id="1207" name="Google Shape;1207;p1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08" name="Google Shape;1208;p1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209" name="Google Shape;1209;p1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210" name="Google Shape;1210;p1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211" name="Google Shape;1211;p1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212" name="Google Shape;1212;p1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213" name="Google Shape;1213;p1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214" name="Google Shape;1214;p1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215" name="Google Shape;1215;p1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216" name="Google Shape;1216;p1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217" name="Google Shape;1217;p1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218" name="Google Shape;1218;p1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219" name="Google Shape;1219;p1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220" name="Google Shape;1220;p1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221" name="Google Shape;1221;p1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222" name="Google Shape;1222;p1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223" name="Google Shape;1223;p1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224" name="Google Shape;1224;p1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225" name="Google Shape;1225;p1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226" name="Google Shape;1226;p1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227" name="Google Shape;1227;p1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228" name="Google Shape;1228;p1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229" name="Google Shape;1229;p1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230" name="Google Shape;1230;p1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231" name="Google Shape;1231;p1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232" name="Google Shape;1232;p1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233" name="Google Shape;1233;p1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234" name="Google Shape;1234;p1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235" name="Google Shape;1235;p1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236" name="Google Shape;1236;p1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237" name="Google Shape;1237;p1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38" name="Google Shape;1238;p1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39" name="Google Shape;1239;p1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40" name="Google Shape;1240;p1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41" name="Google Shape;1241;p1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42" name="Google Shape;1242;p1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243" name="Google Shape;1243;p1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244" name="Google Shape;1244;p15"/>
          <p:cNvSpPr txBox="1">
            <a:spLocks noGrp="1"/>
          </p:cNvSpPr>
          <p:nvPr>
            <p:ph type="ctrTitle"/>
          </p:nvPr>
        </p:nvSpPr>
        <p:spPr>
          <a:xfrm>
            <a:off x="713225" y="1735900"/>
            <a:ext cx="3858900" cy="62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2800"/>
              <a:buNone/>
              <a:defRPr sz="3000">
                <a:solidFill>
                  <a:srgbClr val="21212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245" name="Google Shape;1245;p15"/>
          <p:cNvSpPr txBox="1">
            <a:spLocks noGrp="1"/>
          </p:cNvSpPr>
          <p:nvPr>
            <p:ph type="subTitle" idx="1"/>
          </p:nvPr>
        </p:nvSpPr>
        <p:spPr>
          <a:xfrm>
            <a:off x="713225" y="2364200"/>
            <a:ext cx="3858900" cy="10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endParaRPr/>
          </a:p>
        </p:txBody>
      </p:sp>
      <p:grpSp>
        <p:nvGrpSpPr>
          <p:cNvPr id="1246" name="Google Shape;1246;p15"/>
          <p:cNvGrpSpPr/>
          <p:nvPr/>
        </p:nvGrpSpPr>
        <p:grpSpPr>
          <a:xfrm>
            <a:off x="4091299" y="804357"/>
            <a:ext cx="5111263" cy="4704119"/>
            <a:chOff x="3133537" y="-308699"/>
            <a:chExt cx="6010422" cy="5452155"/>
          </a:xfrm>
        </p:grpSpPr>
        <p:sp>
          <p:nvSpPr>
            <p:cNvPr id="1247" name="Google Shape;1247;p15"/>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5"/>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15"/>
          <p:cNvSpPr/>
          <p:nvPr/>
        </p:nvSpPr>
        <p:spPr>
          <a:xfrm flipH="1">
            <a:off x="-262" y="4291845"/>
            <a:ext cx="1497839" cy="851712"/>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250"/>
        <p:cNvGrpSpPr/>
        <p:nvPr/>
      </p:nvGrpSpPr>
      <p:grpSpPr>
        <a:xfrm>
          <a:off x="0" y="0"/>
          <a:ext cx="0" cy="0"/>
          <a:chOff x="0" y="0"/>
          <a:chExt cx="0" cy="0"/>
        </a:xfrm>
      </p:grpSpPr>
      <p:grpSp>
        <p:nvGrpSpPr>
          <p:cNvPr id="1251" name="Google Shape;1251;p16"/>
          <p:cNvGrpSpPr/>
          <p:nvPr/>
        </p:nvGrpSpPr>
        <p:grpSpPr>
          <a:xfrm>
            <a:off x="-458461" y="-321271"/>
            <a:ext cx="10059175" cy="5791575"/>
            <a:chOff x="-458461" y="-321271"/>
            <a:chExt cx="10059175" cy="5791575"/>
          </a:xfrm>
        </p:grpSpPr>
        <p:grpSp>
          <p:nvGrpSpPr>
            <p:cNvPr id="1252" name="Google Shape;1252;p16"/>
            <p:cNvGrpSpPr/>
            <p:nvPr/>
          </p:nvGrpSpPr>
          <p:grpSpPr>
            <a:xfrm flipH="1">
              <a:off x="-458461" y="-245071"/>
              <a:ext cx="9830575" cy="5715375"/>
              <a:chOff x="-358925" y="-303650"/>
              <a:chExt cx="9830575" cy="5715375"/>
            </a:xfrm>
          </p:grpSpPr>
          <p:cxnSp>
            <p:nvCxnSpPr>
              <p:cNvPr id="1253" name="Google Shape;1253;p1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54" name="Google Shape;1254;p1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255" name="Google Shape;1255;p1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256" name="Google Shape;1256;p1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257" name="Google Shape;1257;p1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258" name="Google Shape;1258;p1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259" name="Google Shape;1259;p1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260" name="Google Shape;1260;p1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261" name="Google Shape;1261;p1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262" name="Google Shape;1262;p1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263" name="Google Shape;1263;p1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264" name="Google Shape;1264;p1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265" name="Google Shape;1265;p1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266" name="Google Shape;1266;p1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267" name="Google Shape;1267;p1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268" name="Google Shape;1268;p1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269" name="Google Shape;1269;p1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270" name="Google Shape;1270;p1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271" name="Google Shape;1271;p1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272" name="Google Shape;1272;p1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273" name="Google Shape;1273;p1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274" name="Google Shape;1274;p1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275" name="Google Shape;1275;p1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276" name="Google Shape;1276;p1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277" name="Google Shape;1277;p1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278" name="Google Shape;1278;p1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279" name="Google Shape;1279;p1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280" name="Google Shape;1280;p1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281" name="Google Shape;1281;p1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282" name="Google Shape;1282;p1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283" name="Google Shape;1283;p1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84" name="Google Shape;1284;p1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85" name="Google Shape;1285;p1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86" name="Google Shape;1286;p1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87" name="Google Shape;1287;p1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88" name="Google Shape;1288;p1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289" name="Google Shape;1289;p1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290" name="Google Shape;1290;p16"/>
            <p:cNvGrpSpPr/>
            <p:nvPr/>
          </p:nvGrpSpPr>
          <p:grpSpPr>
            <a:xfrm rot="10800000">
              <a:off x="-229861" y="-321271"/>
              <a:ext cx="9830575" cy="5715375"/>
              <a:chOff x="-358925" y="-303650"/>
              <a:chExt cx="9830575" cy="5715375"/>
            </a:xfrm>
          </p:grpSpPr>
          <p:cxnSp>
            <p:nvCxnSpPr>
              <p:cNvPr id="1291" name="Google Shape;1291;p1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92" name="Google Shape;1292;p1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293" name="Google Shape;1293;p1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294" name="Google Shape;1294;p1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295" name="Google Shape;1295;p1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296" name="Google Shape;1296;p1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297" name="Google Shape;1297;p1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298" name="Google Shape;1298;p1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299" name="Google Shape;1299;p1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300" name="Google Shape;1300;p1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301" name="Google Shape;1301;p1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302" name="Google Shape;1302;p1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303" name="Google Shape;1303;p1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304" name="Google Shape;1304;p1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305" name="Google Shape;1305;p1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306" name="Google Shape;1306;p1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307" name="Google Shape;1307;p1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308" name="Google Shape;1308;p1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309" name="Google Shape;1309;p1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310" name="Google Shape;1310;p1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311" name="Google Shape;1311;p1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312" name="Google Shape;1312;p1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313" name="Google Shape;1313;p1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314" name="Google Shape;1314;p1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315" name="Google Shape;1315;p1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316" name="Google Shape;1316;p1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317" name="Google Shape;1317;p1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318" name="Google Shape;1318;p1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319" name="Google Shape;1319;p1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320" name="Google Shape;1320;p1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321" name="Google Shape;1321;p1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322" name="Google Shape;1322;p1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323" name="Google Shape;1323;p1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324" name="Google Shape;1324;p1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325" name="Google Shape;1325;p1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326" name="Google Shape;1326;p1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327" name="Google Shape;1327;p1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328" name="Google Shape;1328;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9" name="Google Shape;1329;p16"/>
          <p:cNvSpPr txBox="1">
            <a:spLocks noGrp="1"/>
          </p:cNvSpPr>
          <p:nvPr>
            <p:ph type="body" idx="1"/>
          </p:nvPr>
        </p:nvSpPr>
        <p:spPr>
          <a:xfrm>
            <a:off x="717550" y="1466900"/>
            <a:ext cx="3800400" cy="3141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330" name="Google Shape;1330;p16"/>
          <p:cNvGrpSpPr/>
          <p:nvPr/>
        </p:nvGrpSpPr>
        <p:grpSpPr>
          <a:xfrm>
            <a:off x="8148972" y="-1637511"/>
            <a:ext cx="3863499" cy="3798516"/>
            <a:chOff x="3133537" y="-308699"/>
            <a:chExt cx="6010422" cy="5452155"/>
          </a:xfrm>
        </p:grpSpPr>
        <p:sp>
          <p:nvSpPr>
            <p:cNvPr id="1331" name="Google Shape;1331;p16"/>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16"/>
          <p:cNvGrpSpPr/>
          <p:nvPr/>
        </p:nvGrpSpPr>
        <p:grpSpPr>
          <a:xfrm>
            <a:off x="7726703" y="-626164"/>
            <a:ext cx="593164" cy="1161172"/>
            <a:chOff x="4921825" y="870250"/>
            <a:chExt cx="407925" cy="798550"/>
          </a:xfrm>
        </p:grpSpPr>
        <p:sp>
          <p:nvSpPr>
            <p:cNvPr id="1334" name="Google Shape;1334;p16"/>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6"/>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16"/>
          <p:cNvGrpSpPr/>
          <p:nvPr/>
        </p:nvGrpSpPr>
        <p:grpSpPr>
          <a:xfrm flipH="1">
            <a:off x="-2299857" y="-2697840"/>
            <a:ext cx="4017967" cy="3644766"/>
            <a:chOff x="3166062" y="1034326"/>
            <a:chExt cx="6010422" cy="5452155"/>
          </a:xfrm>
        </p:grpSpPr>
        <p:sp>
          <p:nvSpPr>
            <p:cNvPr id="1365" name="Google Shape;1365;p16"/>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6"/>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7" name="Google Shape;1367;p16"/>
          <p:cNvSpPr txBox="1">
            <a:spLocks noGrp="1"/>
          </p:cNvSpPr>
          <p:nvPr>
            <p:ph type="body" idx="2"/>
          </p:nvPr>
        </p:nvSpPr>
        <p:spPr>
          <a:xfrm>
            <a:off x="4698350" y="1466900"/>
            <a:ext cx="3728100" cy="3141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368"/>
        <p:cNvGrpSpPr/>
        <p:nvPr/>
      </p:nvGrpSpPr>
      <p:grpSpPr>
        <a:xfrm>
          <a:off x="0" y="0"/>
          <a:ext cx="0" cy="0"/>
          <a:chOff x="0" y="0"/>
          <a:chExt cx="0" cy="0"/>
        </a:xfrm>
      </p:grpSpPr>
      <p:grpSp>
        <p:nvGrpSpPr>
          <p:cNvPr id="1369" name="Google Shape;1369;p17"/>
          <p:cNvGrpSpPr/>
          <p:nvPr/>
        </p:nvGrpSpPr>
        <p:grpSpPr>
          <a:xfrm>
            <a:off x="-458461" y="-321271"/>
            <a:ext cx="10059175" cy="5791575"/>
            <a:chOff x="-458461" y="-321271"/>
            <a:chExt cx="10059175" cy="5791575"/>
          </a:xfrm>
        </p:grpSpPr>
        <p:grpSp>
          <p:nvGrpSpPr>
            <p:cNvPr id="1370" name="Google Shape;1370;p17"/>
            <p:cNvGrpSpPr/>
            <p:nvPr/>
          </p:nvGrpSpPr>
          <p:grpSpPr>
            <a:xfrm flipH="1">
              <a:off x="-458461" y="-245071"/>
              <a:ext cx="9830575" cy="5715375"/>
              <a:chOff x="-358925" y="-303650"/>
              <a:chExt cx="9830575" cy="5715375"/>
            </a:xfrm>
          </p:grpSpPr>
          <p:cxnSp>
            <p:nvCxnSpPr>
              <p:cNvPr id="1371" name="Google Shape;1371;p17"/>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372" name="Google Shape;1372;p17"/>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373" name="Google Shape;1373;p17"/>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374" name="Google Shape;1374;p17"/>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375" name="Google Shape;1375;p17"/>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376" name="Google Shape;1376;p17"/>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377" name="Google Shape;1377;p17"/>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378" name="Google Shape;1378;p17"/>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379" name="Google Shape;1379;p17"/>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380" name="Google Shape;1380;p17"/>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381" name="Google Shape;1381;p17"/>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382" name="Google Shape;1382;p17"/>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383" name="Google Shape;1383;p17"/>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384" name="Google Shape;1384;p17"/>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385" name="Google Shape;1385;p17"/>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386" name="Google Shape;1386;p17"/>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387" name="Google Shape;1387;p17"/>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388" name="Google Shape;1388;p17"/>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389" name="Google Shape;1389;p17"/>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390" name="Google Shape;1390;p17"/>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391" name="Google Shape;1391;p17"/>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392" name="Google Shape;1392;p17"/>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393" name="Google Shape;1393;p17"/>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394" name="Google Shape;1394;p17"/>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395" name="Google Shape;1395;p17"/>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396" name="Google Shape;1396;p17"/>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397" name="Google Shape;1397;p17"/>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398" name="Google Shape;1398;p17"/>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399" name="Google Shape;1399;p17"/>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400" name="Google Shape;1400;p17"/>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401" name="Google Shape;1401;p17"/>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402" name="Google Shape;1402;p17"/>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403" name="Google Shape;1403;p17"/>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404" name="Google Shape;1404;p17"/>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405" name="Google Shape;1405;p17"/>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406" name="Google Shape;1406;p17"/>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407" name="Google Shape;1407;p17"/>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408" name="Google Shape;1408;p17"/>
            <p:cNvGrpSpPr/>
            <p:nvPr/>
          </p:nvGrpSpPr>
          <p:grpSpPr>
            <a:xfrm rot="10800000">
              <a:off x="-229861" y="-321271"/>
              <a:ext cx="9830575" cy="5715375"/>
              <a:chOff x="-358925" y="-303650"/>
              <a:chExt cx="9830575" cy="5715375"/>
            </a:xfrm>
          </p:grpSpPr>
          <p:cxnSp>
            <p:nvCxnSpPr>
              <p:cNvPr id="1409" name="Google Shape;1409;p17"/>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410" name="Google Shape;1410;p17"/>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411" name="Google Shape;1411;p17"/>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412" name="Google Shape;1412;p17"/>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413" name="Google Shape;1413;p17"/>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414" name="Google Shape;1414;p17"/>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415" name="Google Shape;1415;p17"/>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416" name="Google Shape;1416;p17"/>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417" name="Google Shape;1417;p17"/>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418" name="Google Shape;1418;p17"/>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419" name="Google Shape;1419;p17"/>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420" name="Google Shape;1420;p17"/>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421" name="Google Shape;1421;p17"/>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422" name="Google Shape;1422;p17"/>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423" name="Google Shape;1423;p17"/>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424" name="Google Shape;1424;p17"/>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425" name="Google Shape;1425;p17"/>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426" name="Google Shape;1426;p17"/>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427" name="Google Shape;1427;p17"/>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428" name="Google Shape;1428;p17"/>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429" name="Google Shape;1429;p17"/>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430" name="Google Shape;1430;p17"/>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431" name="Google Shape;1431;p17"/>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432" name="Google Shape;1432;p17"/>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433" name="Google Shape;1433;p17"/>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434" name="Google Shape;1434;p17"/>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435" name="Google Shape;1435;p17"/>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436" name="Google Shape;1436;p17"/>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437" name="Google Shape;1437;p17"/>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438" name="Google Shape;1438;p17"/>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439" name="Google Shape;1439;p17"/>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440" name="Google Shape;1440;p17"/>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441" name="Google Shape;1441;p17"/>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442" name="Google Shape;1442;p17"/>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443" name="Google Shape;1443;p17"/>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444" name="Google Shape;1444;p17"/>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445" name="Google Shape;1445;p17"/>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446" name="Google Shape;1446;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47" name="Google Shape;1447;p17"/>
          <p:cNvSpPr txBox="1">
            <a:spLocks noGrp="1"/>
          </p:cNvSpPr>
          <p:nvPr>
            <p:ph type="ctrTitle" idx="2"/>
          </p:nvPr>
        </p:nvSpPr>
        <p:spPr>
          <a:xfrm>
            <a:off x="1766975" y="1920386"/>
            <a:ext cx="2414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800"/>
              <a:buNone/>
              <a:defRPr sz="1800"/>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1448" name="Google Shape;1448;p17"/>
          <p:cNvSpPr txBox="1">
            <a:spLocks noGrp="1"/>
          </p:cNvSpPr>
          <p:nvPr>
            <p:ph type="subTitle" idx="1"/>
          </p:nvPr>
        </p:nvSpPr>
        <p:spPr>
          <a:xfrm>
            <a:off x="1766975" y="2257277"/>
            <a:ext cx="2414100" cy="8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449" name="Google Shape;1449;p17"/>
          <p:cNvSpPr txBox="1">
            <a:spLocks noGrp="1"/>
          </p:cNvSpPr>
          <p:nvPr>
            <p:ph type="ctrTitle" idx="3"/>
          </p:nvPr>
        </p:nvSpPr>
        <p:spPr>
          <a:xfrm>
            <a:off x="5725236" y="1920386"/>
            <a:ext cx="2414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800"/>
              <a:buNone/>
              <a:defRPr sz="1800"/>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1450" name="Google Shape;1450;p17"/>
          <p:cNvSpPr txBox="1">
            <a:spLocks noGrp="1"/>
          </p:cNvSpPr>
          <p:nvPr>
            <p:ph type="subTitle" idx="4"/>
          </p:nvPr>
        </p:nvSpPr>
        <p:spPr>
          <a:xfrm>
            <a:off x="5725225" y="2257277"/>
            <a:ext cx="2414100" cy="8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451" name="Google Shape;1451;p17"/>
          <p:cNvSpPr txBox="1">
            <a:spLocks noGrp="1"/>
          </p:cNvSpPr>
          <p:nvPr>
            <p:ph type="ctrTitle" idx="5"/>
          </p:nvPr>
        </p:nvSpPr>
        <p:spPr>
          <a:xfrm>
            <a:off x="3746095" y="3276613"/>
            <a:ext cx="2414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800"/>
              <a:buNone/>
              <a:defRPr sz="1800"/>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1452" name="Google Shape;1452;p17"/>
          <p:cNvSpPr txBox="1">
            <a:spLocks noGrp="1"/>
          </p:cNvSpPr>
          <p:nvPr>
            <p:ph type="subTitle" idx="6"/>
          </p:nvPr>
        </p:nvSpPr>
        <p:spPr>
          <a:xfrm>
            <a:off x="3746100" y="3613500"/>
            <a:ext cx="2414100" cy="8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grpSp>
        <p:nvGrpSpPr>
          <p:cNvPr id="1453" name="Google Shape;1453;p17"/>
          <p:cNvGrpSpPr/>
          <p:nvPr/>
        </p:nvGrpSpPr>
        <p:grpSpPr>
          <a:xfrm flipH="1">
            <a:off x="-1114332" y="1731435"/>
            <a:ext cx="4017967" cy="3644766"/>
            <a:chOff x="3166062" y="1034326"/>
            <a:chExt cx="6010422" cy="5452155"/>
          </a:xfrm>
        </p:grpSpPr>
        <p:sp>
          <p:nvSpPr>
            <p:cNvPr id="1454" name="Google Shape;1454;p17"/>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2_1">
    <p:spTree>
      <p:nvGrpSpPr>
        <p:cNvPr id="1" name="Shape 1456"/>
        <p:cNvGrpSpPr/>
        <p:nvPr/>
      </p:nvGrpSpPr>
      <p:grpSpPr>
        <a:xfrm>
          <a:off x="0" y="0"/>
          <a:ext cx="0" cy="0"/>
          <a:chOff x="0" y="0"/>
          <a:chExt cx="0" cy="0"/>
        </a:xfrm>
      </p:grpSpPr>
      <p:grpSp>
        <p:nvGrpSpPr>
          <p:cNvPr id="1457" name="Google Shape;1457;p18"/>
          <p:cNvGrpSpPr/>
          <p:nvPr/>
        </p:nvGrpSpPr>
        <p:grpSpPr>
          <a:xfrm>
            <a:off x="-458461" y="-321271"/>
            <a:ext cx="10059175" cy="5791575"/>
            <a:chOff x="-458461" y="-321271"/>
            <a:chExt cx="10059175" cy="5791575"/>
          </a:xfrm>
        </p:grpSpPr>
        <p:grpSp>
          <p:nvGrpSpPr>
            <p:cNvPr id="1458" name="Google Shape;1458;p18"/>
            <p:cNvGrpSpPr/>
            <p:nvPr/>
          </p:nvGrpSpPr>
          <p:grpSpPr>
            <a:xfrm flipH="1">
              <a:off x="-458461" y="-245071"/>
              <a:ext cx="9830575" cy="5715375"/>
              <a:chOff x="-358925" y="-303650"/>
              <a:chExt cx="9830575" cy="5715375"/>
            </a:xfrm>
          </p:grpSpPr>
          <p:cxnSp>
            <p:nvCxnSpPr>
              <p:cNvPr id="1459" name="Google Shape;1459;p18"/>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460" name="Google Shape;1460;p18"/>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461" name="Google Shape;1461;p18"/>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462" name="Google Shape;1462;p18"/>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463" name="Google Shape;1463;p18"/>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464" name="Google Shape;1464;p18"/>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465" name="Google Shape;1465;p18"/>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466" name="Google Shape;1466;p18"/>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467" name="Google Shape;1467;p18"/>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468" name="Google Shape;1468;p18"/>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469" name="Google Shape;1469;p18"/>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470" name="Google Shape;1470;p18"/>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471" name="Google Shape;1471;p18"/>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472" name="Google Shape;1472;p18"/>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473" name="Google Shape;1473;p18"/>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474" name="Google Shape;1474;p18"/>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475" name="Google Shape;1475;p18"/>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476" name="Google Shape;1476;p18"/>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477" name="Google Shape;1477;p18"/>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478" name="Google Shape;1478;p18"/>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479" name="Google Shape;1479;p18"/>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480" name="Google Shape;1480;p18"/>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481" name="Google Shape;1481;p18"/>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482" name="Google Shape;1482;p18"/>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483" name="Google Shape;1483;p18"/>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484" name="Google Shape;1484;p18"/>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485" name="Google Shape;1485;p18"/>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486" name="Google Shape;1486;p18"/>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487" name="Google Shape;1487;p18"/>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488" name="Google Shape;1488;p18"/>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489" name="Google Shape;1489;p18"/>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490" name="Google Shape;1490;p18"/>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491" name="Google Shape;1491;p18"/>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492" name="Google Shape;1492;p18"/>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493" name="Google Shape;1493;p18"/>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494" name="Google Shape;1494;p18"/>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495" name="Google Shape;1495;p18"/>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496" name="Google Shape;1496;p18"/>
            <p:cNvGrpSpPr/>
            <p:nvPr/>
          </p:nvGrpSpPr>
          <p:grpSpPr>
            <a:xfrm rot="10800000">
              <a:off x="-229861" y="-321271"/>
              <a:ext cx="9830575" cy="5715375"/>
              <a:chOff x="-358925" y="-303650"/>
              <a:chExt cx="9830575" cy="5715375"/>
            </a:xfrm>
          </p:grpSpPr>
          <p:cxnSp>
            <p:nvCxnSpPr>
              <p:cNvPr id="1497" name="Google Shape;1497;p18"/>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498" name="Google Shape;1498;p18"/>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499" name="Google Shape;1499;p18"/>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500" name="Google Shape;1500;p18"/>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501" name="Google Shape;1501;p18"/>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502" name="Google Shape;1502;p18"/>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503" name="Google Shape;1503;p18"/>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504" name="Google Shape;1504;p18"/>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505" name="Google Shape;1505;p18"/>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506" name="Google Shape;1506;p18"/>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507" name="Google Shape;1507;p18"/>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508" name="Google Shape;1508;p18"/>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509" name="Google Shape;1509;p18"/>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510" name="Google Shape;1510;p18"/>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511" name="Google Shape;1511;p18"/>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512" name="Google Shape;1512;p18"/>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513" name="Google Shape;1513;p18"/>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514" name="Google Shape;1514;p18"/>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515" name="Google Shape;1515;p18"/>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516" name="Google Shape;1516;p18"/>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517" name="Google Shape;1517;p18"/>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518" name="Google Shape;1518;p18"/>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519" name="Google Shape;1519;p18"/>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520" name="Google Shape;1520;p18"/>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521" name="Google Shape;1521;p18"/>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522" name="Google Shape;1522;p18"/>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523" name="Google Shape;1523;p18"/>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524" name="Google Shape;1524;p18"/>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525" name="Google Shape;1525;p18"/>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526" name="Google Shape;1526;p18"/>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527" name="Google Shape;1527;p18"/>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528" name="Google Shape;1528;p18"/>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529" name="Google Shape;1529;p18"/>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530" name="Google Shape;1530;p18"/>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531" name="Google Shape;1531;p18"/>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532" name="Google Shape;1532;p18"/>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533" name="Google Shape;1533;p18"/>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534" name="Google Shape;1534;p18"/>
          <p:cNvSpPr txBox="1">
            <a:spLocks noGrp="1"/>
          </p:cNvSpPr>
          <p:nvPr>
            <p:ph type="ctrTitle"/>
          </p:nvPr>
        </p:nvSpPr>
        <p:spPr>
          <a:xfrm>
            <a:off x="1499616" y="1014984"/>
            <a:ext cx="2331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35" name="Google Shape;1535;p18"/>
          <p:cNvSpPr txBox="1">
            <a:spLocks noGrp="1"/>
          </p:cNvSpPr>
          <p:nvPr>
            <p:ph type="subTitle" idx="1"/>
          </p:nvPr>
        </p:nvSpPr>
        <p:spPr>
          <a:xfrm>
            <a:off x="1499616" y="1334184"/>
            <a:ext cx="23316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4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536" name="Google Shape;1536;p18"/>
          <p:cNvSpPr txBox="1">
            <a:spLocks noGrp="1"/>
          </p:cNvSpPr>
          <p:nvPr>
            <p:ph type="ctrTitle" idx="2"/>
          </p:nvPr>
        </p:nvSpPr>
        <p:spPr>
          <a:xfrm>
            <a:off x="1499616" y="1909634"/>
            <a:ext cx="2331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37" name="Google Shape;1537;p18"/>
          <p:cNvSpPr txBox="1">
            <a:spLocks noGrp="1"/>
          </p:cNvSpPr>
          <p:nvPr>
            <p:ph type="subTitle" idx="3"/>
          </p:nvPr>
        </p:nvSpPr>
        <p:spPr>
          <a:xfrm>
            <a:off x="1499616" y="2228834"/>
            <a:ext cx="23316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4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538" name="Google Shape;1538;p18"/>
          <p:cNvSpPr txBox="1">
            <a:spLocks noGrp="1"/>
          </p:cNvSpPr>
          <p:nvPr>
            <p:ph type="ctrTitle" idx="4"/>
          </p:nvPr>
        </p:nvSpPr>
        <p:spPr>
          <a:xfrm>
            <a:off x="1499616" y="2804284"/>
            <a:ext cx="2331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39" name="Google Shape;1539;p18"/>
          <p:cNvSpPr txBox="1">
            <a:spLocks noGrp="1"/>
          </p:cNvSpPr>
          <p:nvPr>
            <p:ph type="subTitle" idx="5"/>
          </p:nvPr>
        </p:nvSpPr>
        <p:spPr>
          <a:xfrm>
            <a:off x="1499616" y="3123484"/>
            <a:ext cx="23316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4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540" name="Google Shape;1540;p18"/>
          <p:cNvSpPr txBox="1">
            <a:spLocks noGrp="1"/>
          </p:cNvSpPr>
          <p:nvPr>
            <p:ph type="ctrTitle" idx="6"/>
          </p:nvPr>
        </p:nvSpPr>
        <p:spPr>
          <a:xfrm>
            <a:off x="1499616" y="3698934"/>
            <a:ext cx="2331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41" name="Google Shape;1541;p18"/>
          <p:cNvSpPr txBox="1">
            <a:spLocks noGrp="1"/>
          </p:cNvSpPr>
          <p:nvPr>
            <p:ph type="subTitle" idx="7"/>
          </p:nvPr>
        </p:nvSpPr>
        <p:spPr>
          <a:xfrm>
            <a:off x="1499616" y="4018134"/>
            <a:ext cx="23316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4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542" name="Google Shape;1542;p18"/>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43" name="Google Shape;1543;p18"/>
          <p:cNvGrpSpPr/>
          <p:nvPr/>
        </p:nvGrpSpPr>
        <p:grpSpPr>
          <a:xfrm>
            <a:off x="4536048" y="-7285"/>
            <a:ext cx="6781559" cy="6151667"/>
            <a:chOff x="3133537" y="-308699"/>
            <a:chExt cx="6010422" cy="5452155"/>
          </a:xfrm>
        </p:grpSpPr>
        <p:sp>
          <p:nvSpPr>
            <p:cNvPr id="1544" name="Google Shape;1544;p18"/>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18"/>
          <p:cNvSpPr/>
          <p:nvPr/>
        </p:nvSpPr>
        <p:spPr>
          <a:xfrm rot="10800000">
            <a:off x="-2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1">
    <p:spTree>
      <p:nvGrpSpPr>
        <p:cNvPr id="1" name="Shape 1547"/>
        <p:cNvGrpSpPr/>
        <p:nvPr/>
      </p:nvGrpSpPr>
      <p:grpSpPr>
        <a:xfrm>
          <a:off x="0" y="0"/>
          <a:ext cx="0" cy="0"/>
          <a:chOff x="0" y="0"/>
          <a:chExt cx="0" cy="0"/>
        </a:xfrm>
      </p:grpSpPr>
      <p:grpSp>
        <p:nvGrpSpPr>
          <p:cNvPr id="1548" name="Google Shape;1548;p19"/>
          <p:cNvGrpSpPr/>
          <p:nvPr/>
        </p:nvGrpSpPr>
        <p:grpSpPr>
          <a:xfrm>
            <a:off x="-458461" y="-321271"/>
            <a:ext cx="10059175" cy="5791575"/>
            <a:chOff x="-458461" y="-321271"/>
            <a:chExt cx="10059175" cy="5791575"/>
          </a:xfrm>
        </p:grpSpPr>
        <p:grpSp>
          <p:nvGrpSpPr>
            <p:cNvPr id="1549" name="Google Shape;1549;p19"/>
            <p:cNvGrpSpPr/>
            <p:nvPr/>
          </p:nvGrpSpPr>
          <p:grpSpPr>
            <a:xfrm flipH="1">
              <a:off x="-458461" y="-245071"/>
              <a:ext cx="9830575" cy="5715375"/>
              <a:chOff x="-358925" y="-303650"/>
              <a:chExt cx="9830575" cy="5715375"/>
            </a:xfrm>
          </p:grpSpPr>
          <p:cxnSp>
            <p:nvCxnSpPr>
              <p:cNvPr id="1550" name="Google Shape;1550;p19"/>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551" name="Google Shape;1551;p19"/>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552" name="Google Shape;1552;p19"/>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553" name="Google Shape;1553;p19"/>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554" name="Google Shape;1554;p19"/>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555" name="Google Shape;1555;p19"/>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556" name="Google Shape;1556;p19"/>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557" name="Google Shape;1557;p19"/>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558" name="Google Shape;1558;p19"/>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559" name="Google Shape;1559;p19"/>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560" name="Google Shape;1560;p19"/>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561" name="Google Shape;1561;p19"/>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562" name="Google Shape;1562;p19"/>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563" name="Google Shape;1563;p19"/>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564" name="Google Shape;1564;p19"/>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565" name="Google Shape;1565;p19"/>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566" name="Google Shape;1566;p19"/>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567" name="Google Shape;1567;p19"/>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568" name="Google Shape;1568;p19"/>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569" name="Google Shape;1569;p19"/>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570" name="Google Shape;1570;p19"/>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571" name="Google Shape;1571;p19"/>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572" name="Google Shape;1572;p19"/>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573" name="Google Shape;1573;p19"/>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574" name="Google Shape;1574;p19"/>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575" name="Google Shape;1575;p19"/>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576" name="Google Shape;1576;p19"/>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577" name="Google Shape;1577;p19"/>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578" name="Google Shape;1578;p19"/>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579" name="Google Shape;1579;p19"/>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580" name="Google Shape;1580;p19"/>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581" name="Google Shape;1581;p19"/>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582" name="Google Shape;1582;p19"/>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583" name="Google Shape;1583;p19"/>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584" name="Google Shape;1584;p19"/>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585" name="Google Shape;1585;p19"/>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586" name="Google Shape;1586;p19"/>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587" name="Google Shape;1587;p19"/>
            <p:cNvGrpSpPr/>
            <p:nvPr/>
          </p:nvGrpSpPr>
          <p:grpSpPr>
            <a:xfrm rot="10800000">
              <a:off x="-229861" y="-321271"/>
              <a:ext cx="9830575" cy="5715375"/>
              <a:chOff x="-358925" y="-303650"/>
              <a:chExt cx="9830575" cy="5715375"/>
            </a:xfrm>
          </p:grpSpPr>
          <p:cxnSp>
            <p:nvCxnSpPr>
              <p:cNvPr id="1588" name="Google Shape;1588;p19"/>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589" name="Google Shape;1589;p19"/>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590" name="Google Shape;1590;p19"/>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591" name="Google Shape;1591;p19"/>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592" name="Google Shape;1592;p19"/>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593" name="Google Shape;1593;p19"/>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594" name="Google Shape;1594;p19"/>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595" name="Google Shape;1595;p19"/>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596" name="Google Shape;1596;p19"/>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597" name="Google Shape;1597;p19"/>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598" name="Google Shape;1598;p19"/>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599" name="Google Shape;1599;p19"/>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600" name="Google Shape;1600;p19"/>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601" name="Google Shape;1601;p19"/>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602" name="Google Shape;1602;p19"/>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603" name="Google Shape;1603;p19"/>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604" name="Google Shape;1604;p19"/>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605" name="Google Shape;1605;p19"/>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606" name="Google Shape;1606;p19"/>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607" name="Google Shape;1607;p19"/>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608" name="Google Shape;1608;p19"/>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609" name="Google Shape;1609;p19"/>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610" name="Google Shape;1610;p19"/>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611" name="Google Shape;1611;p19"/>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612" name="Google Shape;1612;p19"/>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613" name="Google Shape;1613;p19"/>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614" name="Google Shape;1614;p19"/>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615" name="Google Shape;1615;p19"/>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616" name="Google Shape;1616;p19"/>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617" name="Google Shape;1617;p19"/>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618" name="Google Shape;1618;p19"/>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619" name="Google Shape;1619;p19"/>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620" name="Google Shape;1620;p19"/>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621" name="Google Shape;1621;p19"/>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622" name="Google Shape;1622;p19"/>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623" name="Google Shape;1623;p19"/>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624" name="Google Shape;1624;p19"/>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625" name="Google Shape;1625;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6" name="Google Shape;1626;p19"/>
          <p:cNvSpPr txBox="1">
            <a:spLocks noGrp="1"/>
          </p:cNvSpPr>
          <p:nvPr>
            <p:ph type="title" idx="2"/>
          </p:nvPr>
        </p:nvSpPr>
        <p:spPr>
          <a:xfrm>
            <a:off x="1101175" y="1776925"/>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Questrial"/>
              <a:buNone/>
              <a:defRPr sz="1800">
                <a:latin typeface="Questrial"/>
                <a:ea typeface="Questrial"/>
                <a:cs typeface="Questrial"/>
                <a:sym typeface="Questrial"/>
              </a:defRPr>
            </a:lvl2pPr>
            <a:lvl3pPr lvl="2" algn="ctr" rtl="0">
              <a:spcBef>
                <a:spcPts val="0"/>
              </a:spcBef>
              <a:spcAft>
                <a:spcPts val="0"/>
              </a:spcAft>
              <a:buSzPts val="1800"/>
              <a:buFont typeface="Questrial"/>
              <a:buNone/>
              <a:defRPr sz="1800">
                <a:latin typeface="Questrial"/>
                <a:ea typeface="Questrial"/>
                <a:cs typeface="Questrial"/>
                <a:sym typeface="Questrial"/>
              </a:defRPr>
            </a:lvl3pPr>
            <a:lvl4pPr lvl="3" algn="ctr" rtl="0">
              <a:spcBef>
                <a:spcPts val="0"/>
              </a:spcBef>
              <a:spcAft>
                <a:spcPts val="0"/>
              </a:spcAft>
              <a:buSzPts val="1800"/>
              <a:buFont typeface="Questrial"/>
              <a:buNone/>
              <a:defRPr sz="1800">
                <a:latin typeface="Questrial"/>
                <a:ea typeface="Questrial"/>
                <a:cs typeface="Questrial"/>
                <a:sym typeface="Questrial"/>
              </a:defRPr>
            </a:lvl4pPr>
            <a:lvl5pPr lvl="4" algn="ctr" rtl="0">
              <a:spcBef>
                <a:spcPts val="0"/>
              </a:spcBef>
              <a:spcAft>
                <a:spcPts val="0"/>
              </a:spcAft>
              <a:buSzPts val="1800"/>
              <a:buFont typeface="Questrial"/>
              <a:buNone/>
              <a:defRPr sz="1800">
                <a:latin typeface="Questrial"/>
                <a:ea typeface="Questrial"/>
                <a:cs typeface="Questrial"/>
                <a:sym typeface="Questrial"/>
              </a:defRPr>
            </a:lvl5pPr>
            <a:lvl6pPr lvl="5" algn="ctr" rtl="0">
              <a:spcBef>
                <a:spcPts val="0"/>
              </a:spcBef>
              <a:spcAft>
                <a:spcPts val="0"/>
              </a:spcAft>
              <a:buSzPts val="1800"/>
              <a:buFont typeface="Questrial"/>
              <a:buNone/>
              <a:defRPr sz="1800">
                <a:latin typeface="Questrial"/>
                <a:ea typeface="Questrial"/>
                <a:cs typeface="Questrial"/>
                <a:sym typeface="Questrial"/>
              </a:defRPr>
            </a:lvl6pPr>
            <a:lvl7pPr lvl="6" algn="ctr" rtl="0">
              <a:spcBef>
                <a:spcPts val="0"/>
              </a:spcBef>
              <a:spcAft>
                <a:spcPts val="0"/>
              </a:spcAft>
              <a:buSzPts val="1800"/>
              <a:buFont typeface="Questrial"/>
              <a:buNone/>
              <a:defRPr sz="1800">
                <a:latin typeface="Questrial"/>
                <a:ea typeface="Questrial"/>
                <a:cs typeface="Questrial"/>
                <a:sym typeface="Questrial"/>
              </a:defRPr>
            </a:lvl7pPr>
            <a:lvl8pPr lvl="7" algn="ctr" rtl="0">
              <a:spcBef>
                <a:spcPts val="0"/>
              </a:spcBef>
              <a:spcAft>
                <a:spcPts val="0"/>
              </a:spcAft>
              <a:buSzPts val="1800"/>
              <a:buFont typeface="Questrial"/>
              <a:buNone/>
              <a:defRPr sz="1800">
                <a:latin typeface="Questrial"/>
                <a:ea typeface="Questrial"/>
                <a:cs typeface="Questrial"/>
                <a:sym typeface="Questrial"/>
              </a:defRPr>
            </a:lvl8pPr>
            <a:lvl9pPr lvl="8" algn="ctr" rtl="0">
              <a:spcBef>
                <a:spcPts val="0"/>
              </a:spcBef>
              <a:spcAft>
                <a:spcPts val="0"/>
              </a:spcAft>
              <a:buSzPts val="1800"/>
              <a:buFont typeface="Questrial"/>
              <a:buNone/>
              <a:defRPr sz="1800">
                <a:latin typeface="Questrial"/>
                <a:ea typeface="Questrial"/>
                <a:cs typeface="Questrial"/>
                <a:sym typeface="Questrial"/>
              </a:defRPr>
            </a:lvl9pPr>
          </a:lstStyle>
          <a:p>
            <a:endParaRPr/>
          </a:p>
        </p:txBody>
      </p:sp>
      <p:sp>
        <p:nvSpPr>
          <p:cNvPr id="1627" name="Google Shape;1627;p19"/>
          <p:cNvSpPr txBox="1">
            <a:spLocks noGrp="1"/>
          </p:cNvSpPr>
          <p:nvPr>
            <p:ph type="subTitle" idx="1"/>
          </p:nvPr>
        </p:nvSpPr>
        <p:spPr>
          <a:xfrm>
            <a:off x="1101175" y="236345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8" name="Google Shape;1628;p19"/>
          <p:cNvSpPr txBox="1">
            <a:spLocks noGrp="1"/>
          </p:cNvSpPr>
          <p:nvPr>
            <p:ph type="title" idx="3"/>
          </p:nvPr>
        </p:nvSpPr>
        <p:spPr>
          <a:xfrm>
            <a:off x="3578948" y="1776925"/>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Questrial"/>
              <a:buNone/>
              <a:defRPr sz="1800">
                <a:latin typeface="Questrial"/>
                <a:ea typeface="Questrial"/>
                <a:cs typeface="Questrial"/>
                <a:sym typeface="Questrial"/>
              </a:defRPr>
            </a:lvl2pPr>
            <a:lvl3pPr lvl="2" algn="ctr" rtl="0">
              <a:spcBef>
                <a:spcPts val="0"/>
              </a:spcBef>
              <a:spcAft>
                <a:spcPts val="0"/>
              </a:spcAft>
              <a:buSzPts val="1800"/>
              <a:buFont typeface="Questrial"/>
              <a:buNone/>
              <a:defRPr sz="1800">
                <a:latin typeface="Questrial"/>
                <a:ea typeface="Questrial"/>
                <a:cs typeface="Questrial"/>
                <a:sym typeface="Questrial"/>
              </a:defRPr>
            </a:lvl3pPr>
            <a:lvl4pPr lvl="3" algn="ctr" rtl="0">
              <a:spcBef>
                <a:spcPts val="0"/>
              </a:spcBef>
              <a:spcAft>
                <a:spcPts val="0"/>
              </a:spcAft>
              <a:buSzPts val="1800"/>
              <a:buFont typeface="Questrial"/>
              <a:buNone/>
              <a:defRPr sz="1800">
                <a:latin typeface="Questrial"/>
                <a:ea typeface="Questrial"/>
                <a:cs typeface="Questrial"/>
                <a:sym typeface="Questrial"/>
              </a:defRPr>
            </a:lvl4pPr>
            <a:lvl5pPr lvl="4" algn="ctr" rtl="0">
              <a:spcBef>
                <a:spcPts val="0"/>
              </a:spcBef>
              <a:spcAft>
                <a:spcPts val="0"/>
              </a:spcAft>
              <a:buSzPts val="1800"/>
              <a:buFont typeface="Questrial"/>
              <a:buNone/>
              <a:defRPr sz="1800">
                <a:latin typeface="Questrial"/>
                <a:ea typeface="Questrial"/>
                <a:cs typeface="Questrial"/>
                <a:sym typeface="Questrial"/>
              </a:defRPr>
            </a:lvl5pPr>
            <a:lvl6pPr lvl="5" algn="ctr" rtl="0">
              <a:spcBef>
                <a:spcPts val="0"/>
              </a:spcBef>
              <a:spcAft>
                <a:spcPts val="0"/>
              </a:spcAft>
              <a:buSzPts val="1800"/>
              <a:buFont typeface="Questrial"/>
              <a:buNone/>
              <a:defRPr sz="1800">
                <a:latin typeface="Questrial"/>
                <a:ea typeface="Questrial"/>
                <a:cs typeface="Questrial"/>
                <a:sym typeface="Questrial"/>
              </a:defRPr>
            </a:lvl6pPr>
            <a:lvl7pPr lvl="6" algn="ctr" rtl="0">
              <a:spcBef>
                <a:spcPts val="0"/>
              </a:spcBef>
              <a:spcAft>
                <a:spcPts val="0"/>
              </a:spcAft>
              <a:buSzPts val="1800"/>
              <a:buFont typeface="Questrial"/>
              <a:buNone/>
              <a:defRPr sz="1800">
                <a:latin typeface="Questrial"/>
                <a:ea typeface="Questrial"/>
                <a:cs typeface="Questrial"/>
                <a:sym typeface="Questrial"/>
              </a:defRPr>
            </a:lvl7pPr>
            <a:lvl8pPr lvl="7" algn="ctr" rtl="0">
              <a:spcBef>
                <a:spcPts val="0"/>
              </a:spcBef>
              <a:spcAft>
                <a:spcPts val="0"/>
              </a:spcAft>
              <a:buSzPts val="1800"/>
              <a:buFont typeface="Questrial"/>
              <a:buNone/>
              <a:defRPr sz="1800">
                <a:latin typeface="Questrial"/>
                <a:ea typeface="Questrial"/>
                <a:cs typeface="Questrial"/>
                <a:sym typeface="Questrial"/>
              </a:defRPr>
            </a:lvl8pPr>
            <a:lvl9pPr lvl="8" algn="ctr" rtl="0">
              <a:spcBef>
                <a:spcPts val="0"/>
              </a:spcBef>
              <a:spcAft>
                <a:spcPts val="0"/>
              </a:spcAft>
              <a:buSzPts val="1800"/>
              <a:buFont typeface="Questrial"/>
              <a:buNone/>
              <a:defRPr sz="1800">
                <a:latin typeface="Questrial"/>
                <a:ea typeface="Questrial"/>
                <a:cs typeface="Questrial"/>
                <a:sym typeface="Questrial"/>
              </a:defRPr>
            </a:lvl9pPr>
          </a:lstStyle>
          <a:p>
            <a:endParaRPr/>
          </a:p>
        </p:txBody>
      </p:sp>
      <p:sp>
        <p:nvSpPr>
          <p:cNvPr id="1629" name="Google Shape;1629;p19"/>
          <p:cNvSpPr txBox="1">
            <a:spLocks noGrp="1"/>
          </p:cNvSpPr>
          <p:nvPr>
            <p:ph type="subTitle" idx="4"/>
          </p:nvPr>
        </p:nvSpPr>
        <p:spPr>
          <a:xfrm>
            <a:off x="3578948" y="236345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0" name="Google Shape;1630;p19"/>
          <p:cNvSpPr txBox="1">
            <a:spLocks noGrp="1"/>
          </p:cNvSpPr>
          <p:nvPr>
            <p:ph type="title" idx="5"/>
          </p:nvPr>
        </p:nvSpPr>
        <p:spPr>
          <a:xfrm>
            <a:off x="1101175" y="3537175"/>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Questrial"/>
              <a:buNone/>
              <a:defRPr sz="1800">
                <a:latin typeface="Questrial"/>
                <a:ea typeface="Questrial"/>
                <a:cs typeface="Questrial"/>
                <a:sym typeface="Questrial"/>
              </a:defRPr>
            </a:lvl2pPr>
            <a:lvl3pPr lvl="2" algn="ctr" rtl="0">
              <a:spcBef>
                <a:spcPts val="0"/>
              </a:spcBef>
              <a:spcAft>
                <a:spcPts val="0"/>
              </a:spcAft>
              <a:buSzPts val="1800"/>
              <a:buFont typeface="Questrial"/>
              <a:buNone/>
              <a:defRPr sz="1800">
                <a:latin typeface="Questrial"/>
                <a:ea typeface="Questrial"/>
                <a:cs typeface="Questrial"/>
                <a:sym typeface="Questrial"/>
              </a:defRPr>
            </a:lvl3pPr>
            <a:lvl4pPr lvl="3" algn="ctr" rtl="0">
              <a:spcBef>
                <a:spcPts val="0"/>
              </a:spcBef>
              <a:spcAft>
                <a:spcPts val="0"/>
              </a:spcAft>
              <a:buSzPts val="1800"/>
              <a:buFont typeface="Questrial"/>
              <a:buNone/>
              <a:defRPr sz="1800">
                <a:latin typeface="Questrial"/>
                <a:ea typeface="Questrial"/>
                <a:cs typeface="Questrial"/>
                <a:sym typeface="Questrial"/>
              </a:defRPr>
            </a:lvl4pPr>
            <a:lvl5pPr lvl="4" algn="ctr" rtl="0">
              <a:spcBef>
                <a:spcPts val="0"/>
              </a:spcBef>
              <a:spcAft>
                <a:spcPts val="0"/>
              </a:spcAft>
              <a:buSzPts val="1800"/>
              <a:buFont typeface="Questrial"/>
              <a:buNone/>
              <a:defRPr sz="1800">
                <a:latin typeface="Questrial"/>
                <a:ea typeface="Questrial"/>
                <a:cs typeface="Questrial"/>
                <a:sym typeface="Questrial"/>
              </a:defRPr>
            </a:lvl5pPr>
            <a:lvl6pPr lvl="5" algn="ctr" rtl="0">
              <a:spcBef>
                <a:spcPts val="0"/>
              </a:spcBef>
              <a:spcAft>
                <a:spcPts val="0"/>
              </a:spcAft>
              <a:buSzPts val="1800"/>
              <a:buFont typeface="Questrial"/>
              <a:buNone/>
              <a:defRPr sz="1800">
                <a:latin typeface="Questrial"/>
                <a:ea typeface="Questrial"/>
                <a:cs typeface="Questrial"/>
                <a:sym typeface="Questrial"/>
              </a:defRPr>
            </a:lvl6pPr>
            <a:lvl7pPr lvl="6" algn="ctr" rtl="0">
              <a:spcBef>
                <a:spcPts val="0"/>
              </a:spcBef>
              <a:spcAft>
                <a:spcPts val="0"/>
              </a:spcAft>
              <a:buSzPts val="1800"/>
              <a:buFont typeface="Questrial"/>
              <a:buNone/>
              <a:defRPr sz="1800">
                <a:latin typeface="Questrial"/>
                <a:ea typeface="Questrial"/>
                <a:cs typeface="Questrial"/>
                <a:sym typeface="Questrial"/>
              </a:defRPr>
            </a:lvl7pPr>
            <a:lvl8pPr lvl="7" algn="ctr" rtl="0">
              <a:spcBef>
                <a:spcPts val="0"/>
              </a:spcBef>
              <a:spcAft>
                <a:spcPts val="0"/>
              </a:spcAft>
              <a:buSzPts val="1800"/>
              <a:buFont typeface="Questrial"/>
              <a:buNone/>
              <a:defRPr sz="1800">
                <a:latin typeface="Questrial"/>
                <a:ea typeface="Questrial"/>
                <a:cs typeface="Questrial"/>
                <a:sym typeface="Questrial"/>
              </a:defRPr>
            </a:lvl8pPr>
            <a:lvl9pPr lvl="8" algn="ctr" rtl="0">
              <a:spcBef>
                <a:spcPts val="0"/>
              </a:spcBef>
              <a:spcAft>
                <a:spcPts val="0"/>
              </a:spcAft>
              <a:buSzPts val="1800"/>
              <a:buFont typeface="Questrial"/>
              <a:buNone/>
              <a:defRPr sz="1800">
                <a:latin typeface="Questrial"/>
                <a:ea typeface="Questrial"/>
                <a:cs typeface="Questrial"/>
                <a:sym typeface="Questrial"/>
              </a:defRPr>
            </a:lvl9pPr>
          </a:lstStyle>
          <a:p>
            <a:endParaRPr/>
          </a:p>
        </p:txBody>
      </p:sp>
      <p:sp>
        <p:nvSpPr>
          <p:cNvPr id="1631" name="Google Shape;1631;p19"/>
          <p:cNvSpPr txBox="1">
            <a:spLocks noGrp="1"/>
          </p:cNvSpPr>
          <p:nvPr>
            <p:ph type="subTitle" idx="6"/>
          </p:nvPr>
        </p:nvSpPr>
        <p:spPr>
          <a:xfrm>
            <a:off x="1101175" y="412370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2" name="Google Shape;1632;p19"/>
          <p:cNvSpPr txBox="1">
            <a:spLocks noGrp="1"/>
          </p:cNvSpPr>
          <p:nvPr>
            <p:ph type="title" idx="7"/>
          </p:nvPr>
        </p:nvSpPr>
        <p:spPr>
          <a:xfrm>
            <a:off x="3578948" y="3537175"/>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Questrial"/>
              <a:buNone/>
              <a:defRPr sz="1800">
                <a:latin typeface="Questrial"/>
                <a:ea typeface="Questrial"/>
                <a:cs typeface="Questrial"/>
                <a:sym typeface="Questrial"/>
              </a:defRPr>
            </a:lvl2pPr>
            <a:lvl3pPr lvl="2" algn="ctr" rtl="0">
              <a:spcBef>
                <a:spcPts val="0"/>
              </a:spcBef>
              <a:spcAft>
                <a:spcPts val="0"/>
              </a:spcAft>
              <a:buSzPts val="1800"/>
              <a:buFont typeface="Questrial"/>
              <a:buNone/>
              <a:defRPr sz="1800">
                <a:latin typeface="Questrial"/>
                <a:ea typeface="Questrial"/>
                <a:cs typeface="Questrial"/>
                <a:sym typeface="Questrial"/>
              </a:defRPr>
            </a:lvl3pPr>
            <a:lvl4pPr lvl="3" algn="ctr" rtl="0">
              <a:spcBef>
                <a:spcPts val="0"/>
              </a:spcBef>
              <a:spcAft>
                <a:spcPts val="0"/>
              </a:spcAft>
              <a:buSzPts val="1800"/>
              <a:buFont typeface="Questrial"/>
              <a:buNone/>
              <a:defRPr sz="1800">
                <a:latin typeface="Questrial"/>
                <a:ea typeface="Questrial"/>
                <a:cs typeface="Questrial"/>
                <a:sym typeface="Questrial"/>
              </a:defRPr>
            </a:lvl4pPr>
            <a:lvl5pPr lvl="4" algn="ctr" rtl="0">
              <a:spcBef>
                <a:spcPts val="0"/>
              </a:spcBef>
              <a:spcAft>
                <a:spcPts val="0"/>
              </a:spcAft>
              <a:buSzPts val="1800"/>
              <a:buFont typeface="Questrial"/>
              <a:buNone/>
              <a:defRPr sz="1800">
                <a:latin typeface="Questrial"/>
                <a:ea typeface="Questrial"/>
                <a:cs typeface="Questrial"/>
                <a:sym typeface="Questrial"/>
              </a:defRPr>
            </a:lvl5pPr>
            <a:lvl6pPr lvl="5" algn="ctr" rtl="0">
              <a:spcBef>
                <a:spcPts val="0"/>
              </a:spcBef>
              <a:spcAft>
                <a:spcPts val="0"/>
              </a:spcAft>
              <a:buSzPts val="1800"/>
              <a:buFont typeface="Questrial"/>
              <a:buNone/>
              <a:defRPr sz="1800">
                <a:latin typeface="Questrial"/>
                <a:ea typeface="Questrial"/>
                <a:cs typeface="Questrial"/>
                <a:sym typeface="Questrial"/>
              </a:defRPr>
            </a:lvl6pPr>
            <a:lvl7pPr lvl="6" algn="ctr" rtl="0">
              <a:spcBef>
                <a:spcPts val="0"/>
              </a:spcBef>
              <a:spcAft>
                <a:spcPts val="0"/>
              </a:spcAft>
              <a:buSzPts val="1800"/>
              <a:buFont typeface="Questrial"/>
              <a:buNone/>
              <a:defRPr sz="1800">
                <a:latin typeface="Questrial"/>
                <a:ea typeface="Questrial"/>
                <a:cs typeface="Questrial"/>
                <a:sym typeface="Questrial"/>
              </a:defRPr>
            </a:lvl7pPr>
            <a:lvl8pPr lvl="7" algn="ctr" rtl="0">
              <a:spcBef>
                <a:spcPts val="0"/>
              </a:spcBef>
              <a:spcAft>
                <a:spcPts val="0"/>
              </a:spcAft>
              <a:buSzPts val="1800"/>
              <a:buFont typeface="Questrial"/>
              <a:buNone/>
              <a:defRPr sz="1800">
                <a:latin typeface="Questrial"/>
                <a:ea typeface="Questrial"/>
                <a:cs typeface="Questrial"/>
                <a:sym typeface="Questrial"/>
              </a:defRPr>
            </a:lvl8pPr>
            <a:lvl9pPr lvl="8" algn="ctr" rtl="0">
              <a:spcBef>
                <a:spcPts val="0"/>
              </a:spcBef>
              <a:spcAft>
                <a:spcPts val="0"/>
              </a:spcAft>
              <a:buSzPts val="1800"/>
              <a:buFont typeface="Questrial"/>
              <a:buNone/>
              <a:defRPr sz="1800">
                <a:latin typeface="Questrial"/>
                <a:ea typeface="Questrial"/>
                <a:cs typeface="Questrial"/>
                <a:sym typeface="Questrial"/>
              </a:defRPr>
            </a:lvl9pPr>
          </a:lstStyle>
          <a:p>
            <a:endParaRPr/>
          </a:p>
        </p:txBody>
      </p:sp>
      <p:sp>
        <p:nvSpPr>
          <p:cNvPr id="1633" name="Google Shape;1633;p19"/>
          <p:cNvSpPr txBox="1">
            <a:spLocks noGrp="1"/>
          </p:cNvSpPr>
          <p:nvPr>
            <p:ph type="subTitle" idx="8"/>
          </p:nvPr>
        </p:nvSpPr>
        <p:spPr>
          <a:xfrm>
            <a:off x="3578948" y="412370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4" name="Google Shape;1634;p19"/>
          <p:cNvSpPr txBox="1">
            <a:spLocks noGrp="1"/>
          </p:cNvSpPr>
          <p:nvPr>
            <p:ph type="title" idx="9"/>
          </p:nvPr>
        </p:nvSpPr>
        <p:spPr>
          <a:xfrm>
            <a:off x="6056727" y="1776925"/>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Questrial"/>
              <a:buNone/>
              <a:defRPr sz="1800">
                <a:latin typeface="Questrial"/>
                <a:ea typeface="Questrial"/>
                <a:cs typeface="Questrial"/>
                <a:sym typeface="Questrial"/>
              </a:defRPr>
            </a:lvl2pPr>
            <a:lvl3pPr lvl="2" algn="ctr" rtl="0">
              <a:spcBef>
                <a:spcPts val="0"/>
              </a:spcBef>
              <a:spcAft>
                <a:spcPts val="0"/>
              </a:spcAft>
              <a:buSzPts val="1800"/>
              <a:buFont typeface="Questrial"/>
              <a:buNone/>
              <a:defRPr sz="1800">
                <a:latin typeface="Questrial"/>
                <a:ea typeface="Questrial"/>
                <a:cs typeface="Questrial"/>
                <a:sym typeface="Questrial"/>
              </a:defRPr>
            </a:lvl3pPr>
            <a:lvl4pPr lvl="3" algn="ctr" rtl="0">
              <a:spcBef>
                <a:spcPts val="0"/>
              </a:spcBef>
              <a:spcAft>
                <a:spcPts val="0"/>
              </a:spcAft>
              <a:buSzPts val="1800"/>
              <a:buFont typeface="Questrial"/>
              <a:buNone/>
              <a:defRPr sz="1800">
                <a:latin typeface="Questrial"/>
                <a:ea typeface="Questrial"/>
                <a:cs typeface="Questrial"/>
                <a:sym typeface="Questrial"/>
              </a:defRPr>
            </a:lvl4pPr>
            <a:lvl5pPr lvl="4" algn="ctr" rtl="0">
              <a:spcBef>
                <a:spcPts val="0"/>
              </a:spcBef>
              <a:spcAft>
                <a:spcPts val="0"/>
              </a:spcAft>
              <a:buSzPts val="1800"/>
              <a:buFont typeface="Questrial"/>
              <a:buNone/>
              <a:defRPr sz="1800">
                <a:latin typeface="Questrial"/>
                <a:ea typeface="Questrial"/>
                <a:cs typeface="Questrial"/>
                <a:sym typeface="Questrial"/>
              </a:defRPr>
            </a:lvl5pPr>
            <a:lvl6pPr lvl="5" algn="ctr" rtl="0">
              <a:spcBef>
                <a:spcPts val="0"/>
              </a:spcBef>
              <a:spcAft>
                <a:spcPts val="0"/>
              </a:spcAft>
              <a:buSzPts val="1800"/>
              <a:buFont typeface="Questrial"/>
              <a:buNone/>
              <a:defRPr sz="1800">
                <a:latin typeface="Questrial"/>
                <a:ea typeface="Questrial"/>
                <a:cs typeface="Questrial"/>
                <a:sym typeface="Questrial"/>
              </a:defRPr>
            </a:lvl6pPr>
            <a:lvl7pPr lvl="6" algn="ctr" rtl="0">
              <a:spcBef>
                <a:spcPts val="0"/>
              </a:spcBef>
              <a:spcAft>
                <a:spcPts val="0"/>
              </a:spcAft>
              <a:buSzPts val="1800"/>
              <a:buFont typeface="Questrial"/>
              <a:buNone/>
              <a:defRPr sz="1800">
                <a:latin typeface="Questrial"/>
                <a:ea typeface="Questrial"/>
                <a:cs typeface="Questrial"/>
                <a:sym typeface="Questrial"/>
              </a:defRPr>
            </a:lvl7pPr>
            <a:lvl8pPr lvl="7" algn="ctr" rtl="0">
              <a:spcBef>
                <a:spcPts val="0"/>
              </a:spcBef>
              <a:spcAft>
                <a:spcPts val="0"/>
              </a:spcAft>
              <a:buSzPts val="1800"/>
              <a:buFont typeface="Questrial"/>
              <a:buNone/>
              <a:defRPr sz="1800">
                <a:latin typeface="Questrial"/>
                <a:ea typeface="Questrial"/>
                <a:cs typeface="Questrial"/>
                <a:sym typeface="Questrial"/>
              </a:defRPr>
            </a:lvl8pPr>
            <a:lvl9pPr lvl="8" algn="ctr" rtl="0">
              <a:spcBef>
                <a:spcPts val="0"/>
              </a:spcBef>
              <a:spcAft>
                <a:spcPts val="0"/>
              </a:spcAft>
              <a:buSzPts val="1800"/>
              <a:buFont typeface="Questrial"/>
              <a:buNone/>
              <a:defRPr sz="1800">
                <a:latin typeface="Questrial"/>
                <a:ea typeface="Questrial"/>
                <a:cs typeface="Questrial"/>
                <a:sym typeface="Questrial"/>
              </a:defRPr>
            </a:lvl9pPr>
          </a:lstStyle>
          <a:p>
            <a:endParaRPr/>
          </a:p>
        </p:txBody>
      </p:sp>
      <p:sp>
        <p:nvSpPr>
          <p:cNvPr id="1635" name="Google Shape;1635;p19"/>
          <p:cNvSpPr txBox="1">
            <a:spLocks noGrp="1"/>
          </p:cNvSpPr>
          <p:nvPr>
            <p:ph type="subTitle" idx="13"/>
          </p:nvPr>
        </p:nvSpPr>
        <p:spPr>
          <a:xfrm>
            <a:off x="6056727" y="236345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6" name="Google Shape;1636;p19"/>
          <p:cNvSpPr txBox="1">
            <a:spLocks noGrp="1"/>
          </p:cNvSpPr>
          <p:nvPr>
            <p:ph type="title" idx="14"/>
          </p:nvPr>
        </p:nvSpPr>
        <p:spPr>
          <a:xfrm>
            <a:off x="6056727" y="3537175"/>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Questrial"/>
              <a:buNone/>
              <a:defRPr sz="1800">
                <a:latin typeface="Questrial"/>
                <a:ea typeface="Questrial"/>
                <a:cs typeface="Questrial"/>
                <a:sym typeface="Questrial"/>
              </a:defRPr>
            </a:lvl2pPr>
            <a:lvl3pPr lvl="2" algn="ctr" rtl="0">
              <a:spcBef>
                <a:spcPts val="0"/>
              </a:spcBef>
              <a:spcAft>
                <a:spcPts val="0"/>
              </a:spcAft>
              <a:buSzPts val="1800"/>
              <a:buFont typeface="Questrial"/>
              <a:buNone/>
              <a:defRPr sz="1800">
                <a:latin typeface="Questrial"/>
                <a:ea typeface="Questrial"/>
                <a:cs typeface="Questrial"/>
                <a:sym typeface="Questrial"/>
              </a:defRPr>
            </a:lvl3pPr>
            <a:lvl4pPr lvl="3" algn="ctr" rtl="0">
              <a:spcBef>
                <a:spcPts val="0"/>
              </a:spcBef>
              <a:spcAft>
                <a:spcPts val="0"/>
              </a:spcAft>
              <a:buSzPts val="1800"/>
              <a:buFont typeface="Questrial"/>
              <a:buNone/>
              <a:defRPr sz="1800">
                <a:latin typeface="Questrial"/>
                <a:ea typeface="Questrial"/>
                <a:cs typeface="Questrial"/>
                <a:sym typeface="Questrial"/>
              </a:defRPr>
            </a:lvl4pPr>
            <a:lvl5pPr lvl="4" algn="ctr" rtl="0">
              <a:spcBef>
                <a:spcPts val="0"/>
              </a:spcBef>
              <a:spcAft>
                <a:spcPts val="0"/>
              </a:spcAft>
              <a:buSzPts val="1800"/>
              <a:buFont typeface="Questrial"/>
              <a:buNone/>
              <a:defRPr sz="1800">
                <a:latin typeface="Questrial"/>
                <a:ea typeface="Questrial"/>
                <a:cs typeface="Questrial"/>
                <a:sym typeface="Questrial"/>
              </a:defRPr>
            </a:lvl5pPr>
            <a:lvl6pPr lvl="5" algn="ctr" rtl="0">
              <a:spcBef>
                <a:spcPts val="0"/>
              </a:spcBef>
              <a:spcAft>
                <a:spcPts val="0"/>
              </a:spcAft>
              <a:buSzPts val="1800"/>
              <a:buFont typeface="Questrial"/>
              <a:buNone/>
              <a:defRPr sz="1800">
                <a:latin typeface="Questrial"/>
                <a:ea typeface="Questrial"/>
                <a:cs typeface="Questrial"/>
                <a:sym typeface="Questrial"/>
              </a:defRPr>
            </a:lvl6pPr>
            <a:lvl7pPr lvl="6" algn="ctr" rtl="0">
              <a:spcBef>
                <a:spcPts val="0"/>
              </a:spcBef>
              <a:spcAft>
                <a:spcPts val="0"/>
              </a:spcAft>
              <a:buSzPts val="1800"/>
              <a:buFont typeface="Questrial"/>
              <a:buNone/>
              <a:defRPr sz="1800">
                <a:latin typeface="Questrial"/>
                <a:ea typeface="Questrial"/>
                <a:cs typeface="Questrial"/>
                <a:sym typeface="Questrial"/>
              </a:defRPr>
            </a:lvl7pPr>
            <a:lvl8pPr lvl="7" algn="ctr" rtl="0">
              <a:spcBef>
                <a:spcPts val="0"/>
              </a:spcBef>
              <a:spcAft>
                <a:spcPts val="0"/>
              </a:spcAft>
              <a:buSzPts val="1800"/>
              <a:buFont typeface="Questrial"/>
              <a:buNone/>
              <a:defRPr sz="1800">
                <a:latin typeface="Questrial"/>
                <a:ea typeface="Questrial"/>
                <a:cs typeface="Questrial"/>
                <a:sym typeface="Questrial"/>
              </a:defRPr>
            </a:lvl8pPr>
            <a:lvl9pPr lvl="8" algn="ctr" rtl="0">
              <a:spcBef>
                <a:spcPts val="0"/>
              </a:spcBef>
              <a:spcAft>
                <a:spcPts val="0"/>
              </a:spcAft>
              <a:buSzPts val="1800"/>
              <a:buFont typeface="Questrial"/>
              <a:buNone/>
              <a:defRPr sz="1800">
                <a:latin typeface="Questrial"/>
                <a:ea typeface="Questrial"/>
                <a:cs typeface="Questrial"/>
                <a:sym typeface="Questrial"/>
              </a:defRPr>
            </a:lvl9pPr>
          </a:lstStyle>
          <a:p>
            <a:endParaRPr/>
          </a:p>
        </p:txBody>
      </p:sp>
      <p:sp>
        <p:nvSpPr>
          <p:cNvPr id="1637" name="Google Shape;1637;p19"/>
          <p:cNvSpPr txBox="1">
            <a:spLocks noGrp="1"/>
          </p:cNvSpPr>
          <p:nvPr>
            <p:ph type="subTitle" idx="15"/>
          </p:nvPr>
        </p:nvSpPr>
        <p:spPr>
          <a:xfrm>
            <a:off x="6056727" y="4123700"/>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38" name="Google Shape;1638;p19"/>
          <p:cNvGrpSpPr/>
          <p:nvPr/>
        </p:nvGrpSpPr>
        <p:grpSpPr>
          <a:xfrm flipH="1">
            <a:off x="-2822682" y="915773"/>
            <a:ext cx="4017967" cy="3644766"/>
            <a:chOff x="3166062" y="1034326"/>
            <a:chExt cx="6010422" cy="5452155"/>
          </a:xfrm>
        </p:grpSpPr>
        <p:sp>
          <p:nvSpPr>
            <p:cNvPr id="1639" name="Google Shape;1639;p19"/>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1" name="Google Shape;1641;p19"/>
          <p:cNvSpPr/>
          <p:nvPr/>
        </p:nvSpPr>
        <p:spPr>
          <a:xfrm rot="10800000" flipH="1">
            <a:off x="8124759" y="-10"/>
            <a:ext cx="1019253" cy="660785"/>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grpSp>
        <p:nvGrpSpPr>
          <p:cNvPr id="1642" name="Google Shape;1642;p19"/>
          <p:cNvGrpSpPr/>
          <p:nvPr/>
        </p:nvGrpSpPr>
        <p:grpSpPr>
          <a:xfrm>
            <a:off x="8337791" y="3785511"/>
            <a:ext cx="593164" cy="1161172"/>
            <a:chOff x="4921825" y="870250"/>
            <a:chExt cx="407925" cy="798550"/>
          </a:xfrm>
        </p:grpSpPr>
        <p:sp>
          <p:nvSpPr>
            <p:cNvPr id="1643" name="Google Shape;1643;p1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73"/>
        <p:cNvGrpSpPr/>
        <p:nvPr/>
      </p:nvGrpSpPr>
      <p:grpSpPr>
        <a:xfrm>
          <a:off x="0" y="0"/>
          <a:ext cx="0" cy="0"/>
          <a:chOff x="0" y="0"/>
          <a:chExt cx="0" cy="0"/>
        </a:xfrm>
      </p:grpSpPr>
      <p:grpSp>
        <p:nvGrpSpPr>
          <p:cNvPr id="1674" name="Google Shape;1674;p20"/>
          <p:cNvGrpSpPr/>
          <p:nvPr/>
        </p:nvGrpSpPr>
        <p:grpSpPr>
          <a:xfrm>
            <a:off x="-458461" y="-321271"/>
            <a:ext cx="10059175" cy="5791575"/>
            <a:chOff x="-458461" y="-321271"/>
            <a:chExt cx="10059175" cy="5791575"/>
          </a:xfrm>
        </p:grpSpPr>
        <p:grpSp>
          <p:nvGrpSpPr>
            <p:cNvPr id="1675" name="Google Shape;1675;p20"/>
            <p:cNvGrpSpPr/>
            <p:nvPr/>
          </p:nvGrpSpPr>
          <p:grpSpPr>
            <a:xfrm flipH="1">
              <a:off x="-458461" y="-245071"/>
              <a:ext cx="9830575" cy="5715375"/>
              <a:chOff x="-358925" y="-303650"/>
              <a:chExt cx="9830575" cy="5715375"/>
            </a:xfrm>
          </p:grpSpPr>
          <p:cxnSp>
            <p:nvCxnSpPr>
              <p:cNvPr id="1676" name="Google Shape;1676;p20"/>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677" name="Google Shape;1677;p20"/>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678" name="Google Shape;1678;p20"/>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679" name="Google Shape;1679;p20"/>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680" name="Google Shape;1680;p20"/>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681" name="Google Shape;1681;p20"/>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682" name="Google Shape;1682;p20"/>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683" name="Google Shape;1683;p20"/>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684" name="Google Shape;1684;p20"/>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685" name="Google Shape;1685;p20"/>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686" name="Google Shape;1686;p20"/>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687" name="Google Shape;1687;p20"/>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688" name="Google Shape;1688;p20"/>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689" name="Google Shape;1689;p20"/>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690" name="Google Shape;1690;p20"/>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691" name="Google Shape;1691;p20"/>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692" name="Google Shape;1692;p20"/>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693" name="Google Shape;1693;p20"/>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694" name="Google Shape;1694;p20"/>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695" name="Google Shape;1695;p20"/>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696" name="Google Shape;1696;p20"/>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697" name="Google Shape;1697;p20"/>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698" name="Google Shape;1698;p20"/>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699" name="Google Shape;1699;p20"/>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700" name="Google Shape;1700;p20"/>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701" name="Google Shape;1701;p20"/>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702" name="Google Shape;1702;p20"/>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703" name="Google Shape;1703;p20"/>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704" name="Google Shape;1704;p20"/>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705" name="Google Shape;1705;p20"/>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706" name="Google Shape;1706;p20"/>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707" name="Google Shape;1707;p20"/>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708" name="Google Shape;1708;p20"/>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709" name="Google Shape;1709;p20"/>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710" name="Google Shape;1710;p20"/>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711" name="Google Shape;1711;p20"/>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712" name="Google Shape;1712;p20"/>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713" name="Google Shape;1713;p20"/>
            <p:cNvGrpSpPr/>
            <p:nvPr/>
          </p:nvGrpSpPr>
          <p:grpSpPr>
            <a:xfrm rot="10800000">
              <a:off x="-229861" y="-321271"/>
              <a:ext cx="9830575" cy="5715375"/>
              <a:chOff x="-358925" y="-303650"/>
              <a:chExt cx="9830575" cy="5715375"/>
            </a:xfrm>
          </p:grpSpPr>
          <p:cxnSp>
            <p:nvCxnSpPr>
              <p:cNvPr id="1714" name="Google Shape;1714;p20"/>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715" name="Google Shape;1715;p20"/>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716" name="Google Shape;1716;p20"/>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717" name="Google Shape;1717;p20"/>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718" name="Google Shape;1718;p20"/>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719" name="Google Shape;1719;p20"/>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720" name="Google Shape;1720;p20"/>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721" name="Google Shape;1721;p20"/>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722" name="Google Shape;1722;p20"/>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723" name="Google Shape;1723;p20"/>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724" name="Google Shape;1724;p20"/>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725" name="Google Shape;1725;p20"/>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726" name="Google Shape;1726;p20"/>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727" name="Google Shape;1727;p20"/>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728" name="Google Shape;1728;p20"/>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729" name="Google Shape;1729;p20"/>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730" name="Google Shape;1730;p20"/>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731" name="Google Shape;1731;p20"/>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732" name="Google Shape;1732;p20"/>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733" name="Google Shape;1733;p20"/>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734" name="Google Shape;1734;p20"/>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735" name="Google Shape;1735;p20"/>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736" name="Google Shape;1736;p20"/>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737" name="Google Shape;1737;p20"/>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738" name="Google Shape;1738;p20"/>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739" name="Google Shape;1739;p20"/>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740" name="Google Shape;1740;p20"/>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741" name="Google Shape;1741;p20"/>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742" name="Google Shape;1742;p20"/>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743" name="Google Shape;1743;p20"/>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744" name="Google Shape;1744;p20"/>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745" name="Google Shape;1745;p20"/>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746" name="Google Shape;1746;p20"/>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747" name="Google Shape;1747;p20"/>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748" name="Google Shape;1748;p20"/>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749" name="Google Shape;1749;p20"/>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750" name="Google Shape;1750;p20"/>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751" name="Google Shape;1751;p20"/>
          <p:cNvSpPr txBox="1">
            <a:spLocks noGrp="1"/>
          </p:cNvSpPr>
          <p:nvPr>
            <p:ph type="ctrTitle"/>
          </p:nvPr>
        </p:nvSpPr>
        <p:spPr>
          <a:xfrm>
            <a:off x="2429950"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52" name="Google Shape;1752;p20"/>
          <p:cNvSpPr txBox="1">
            <a:spLocks noGrp="1"/>
          </p:cNvSpPr>
          <p:nvPr>
            <p:ph type="subTitle" idx="1"/>
          </p:nvPr>
        </p:nvSpPr>
        <p:spPr>
          <a:xfrm>
            <a:off x="2425075" y="1704550"/>
            <a:ext cx="4293900" cy="118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53" name="Google Shape;1753;p20"/>
          <p:cNvSpPr txBox="1"/>
          <p:nvPr/>
        </p:nvSpPr>
        <p:spPr>
          <a:xfrm>
            <a:off x="1895950" y="3471625"/>
            <a:ext cx="53520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a:solidFill>
                  <a:schemeClr val="dk2"/>
                </a:solidFill>
                <a:latin typeface="Abel"/>
                <a:ea typeface="Abel"/>
                <a:cs typeface="Abel"/>
                <a:sym typeface="Abel"/>
              </a:rPr>
              <a:t>CREDITS: This presentation template was created by </a:t>
            </a:r>
            <a:r>
              <a:rPr lang="en" b="1">
                <a:solidFill>
                  <a:schemeClr val="dk2"/>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a:solidFill>
                  <a:schemeClr val="dk2"/>
                </a:solidFill>
                <a:latin typeface="Abel"/>
                <a:ea typeface="Abel"/>
                <a:cs typeface="Abel"/>
                <a:sym typeface="Abel"/>
              </a:rPr>
              <a:t>, and includes icons by </a:t>
            </a:r>
            <a:r>
              <a:rPr lang="en" b="1">
                <a:solidFill>
                  <a:schemeClr val="dk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a:solidFill>
                  <a:schemeClr val="dk2"/>
                </a:solidFill>
                <a:latin typeface="Abel"/>
                <a:ea typeface="Abel"/>
                <a:cs typeface="Abel"/>
                <a:sym typeface="Abel"/>
              </a:rPr>
              <a:t>, and infographics &amp; images by </a:t>
            </a:r>
            <a:r>
              <a:rPr lang="en" b="1">
                <a:solidFill>
                  <a:schemeClr val="dk2"/>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endParaRPr b="1">
              <a:solidFill>
                <a:schemeClr val="dk2"/>
              </a:solidFill>
              <a:latin typeface="Abel"/>
              <a:ea typeface="Abel"/>
              <a:cs typeface="Abel"/>
              <a:sym typeface="Abel"/>
            </a:endParaRPr>
          </a:p>
        </p:txBody>
      </p:sp>
      <p:grpSp>
        <p:nvGrpSpPr>
          <p:cNvPr id="1754" name="Google Shape;1754;p20"/>
          <p:cNvGrpSpPr/>
          <p:nvPr/>
        </p:nvGrpSpPr>
        <p:grpSpPr>
          <a:xfrm>
            <a:off x="6457759" y="-2146190"/>
            <a:ext cx="6048287" cy="5946120"/>
            <a:chOff x="3133537" y="-308699"/>
            <a:chExt cx="6010422" cy="5452155"/>
          </a:xfrm>
        </p:grpSpPr>
        <p:sp>
          <p:nvSpPr>
            <p:cNvPr id="1755" name="Google Shape;1755;p20"/>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20"/>
          <p:cNvGrpSpPr/>
          <p:nvPr/>
        </p:nvGrpSpPr>
        <p:grpSpPr>
          <a:xfrm flipH="1">
            <a:off x="-3149029" y="-421721"/>
            <a:ext cx="5482707" cy="4973456"/>
            <a:chOff x="3166062" y="1034326"/>
            <a:chExt cx="6010422" cy="5452155"/>
          </a:xfrm>
        </p:grpSpPr>
        <p:sp>
          <p:nvSpPr>
            <p:cNvPr id="1758" name="Google Shape;1758;p20"/>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grpSp>
        <p:nvGrpSpPr>
          <p:cNvPr id="92" name="Google Shape;92;p3"/>
          <p:cNvGrpSpPr/>
          <p:nvPr/>
        </p:nvGrpSpPr>
        <p:grpSpPr>
          <a:xfrm>
            <a:off x="-458461" y="-321271"/>
            <a:ext cx="10059175" cy="5791575"/>
            <a:chOff x="-458461" y="-321271"/>
            <a:chExt cx="10059175" cy="5791575"/>
          </a:xfrm>
        </p:grpSpPr>
        <p:grpSp>
          <p:nvGrpSpPr>
            <p:cNvPr id="93" name="Google Shape;93;p3"/>
            <p:cNvGrpSpPr/>
            <p:nvPr/>
          </p:nvGrpSpPr>
          <p:grpSpPr>
            <a:xfrm flipH="1">
              <a:off x="-458461" y="-245071"/>
              <a:ext cx="9830575" cy="5715375"/>
              <a:chOff x="-358925" y="-303650"/>
              <a:chExt cx="9830575" cy="5715375"/>
            </a:xfrm>
          </p:grpSpPr>
          <p:cxnSp>
            <p:nvCxnSpPr>
              <p:cNvPr id="94" name="Google Shape;94;p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5" name="Google Shape;95;p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6" name="Google Shape;96;p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7" name="Google Shape;97;p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8" name="Google Shape;98;p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9" name="Google Shape;99;p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00" name="Google Shape;100;p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01" name="Google Shape;101;p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02" name="Google Shape;102;p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03" name="Google Shape;103;p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04" name="Google Shape;104;p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05" name="Google Shape;105;p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06" name="Google Shape;106;p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07" name="Google Shape;107;p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08" name="Google Shape;108;p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09" name="Google Shape;109;p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0" name="Google Shape;110;p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1" name="Google Shape;111;p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2" name="Google Shape;112;p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3" name="Google Shape;113;p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4" name="Google Shape;114;p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5" name="Google Shape;115;p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6" name="Google Shape;116;p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7" name="Google Shape;117;p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8" name="Google Shape;118;p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9" name="Google Shape;119;p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20" name="Google Shape;120;p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21" name="Google Shape;121;p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22" name="Google Shape;122;p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23" name="Google Shape;123;p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24" name="Google Shape;124;p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5" name="Google Shape;125;p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6" name="Google Shape;126;p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7" name="Google Shape;127;p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8" name="Google Shape;128;p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9" name="Google Shape;129;p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30" name="Google Shape;130;p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31" name="Google Shape;131;p3"/>
            <p:cNvGrpSpPr/>
            <p:nvPr/>
          </p:nvGrpSpPr>
          <p:grpSpPr>
            <a:xfrm rot="10800000">
              <a:off x="-229861" y="-321271"/>
              <a:ext cx="9830575" cy="5715375"/>
              <a:chOff x="-358925" y="-303650"/>
              <a:chExt cx="9830575" cy="5715375"/>
            </a:xfrm>
          </p:grpSpPr>
          <p:cxnSp>
            <p:nvCxnSpPr>
              <p:cNvPr id="132" name="Google Shape;132;p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33" name="Google Shape;133;p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34" name="Google Shape;134;p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35" name="Google Shape;135;p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36" name="Google Shape;136;p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37" name="Google Shape;137;p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38" name="Google Shape;138;p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39" name="Google Shape;139;p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40" name="Google Shape;140;p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41" name="Google Shape;141;p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42" name="Google Shape;142;p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43" name="Google Shape;143;p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44" name="Google Shape;144;p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45" name="Google Shape;145;p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46" name="Google Shape;146;p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47" name="Google Shape;147;p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48" name="Google Shape;148;p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49" name="Google Shape;149;p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50" name="Google Shape;150;p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51" name="Google Shape;151;p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52" name="Google Shape;152;p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53" name="Google Shape;153;p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54" name="Google Shape;154;p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55" name="Google Shape;155;p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56" name="Google Shape;156;p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57" name="Google Shape;157;p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58" name="Google Shape;158;p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59" name="Google Shape;159;p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60" name="Google Shape;160;p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61" name="Google Shape;161;p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62" name="Google Shape;162;p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63" name="Google Shape;163;p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64" name="Google Shape;164;p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65" name="Google Shape;165;p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66" name="Google Shape;166;p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67" name="Google Shape;167;p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68" name="Google Shape;168;p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69" name="Google Shape;169;p3"/>
          <p:cNvSpPr txBox="1">
            <a:spLocks noGrp="1"/>
          </p:cNvSpPr>
          <p:nvPr>
            <p:ph type="title"/>
          </p:nvPr>
        </p:nvSpPr>
        <p:spPr>
          <a:xfrm>
            <a:off x="717600" y="2352150"/>
            <a:ext cx="4017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0" name="Google Shape;170;p3"/>
          <p:cNvSpPr txBox="1">
            <a:spLocks noGrp="1"/>
          </p:cNvSpPr>
          <p:nvPr>
            <p:ph type="title" idx="2" hasCustomPrompt="1"/>
          </p:nvPr>
        </p:nvSpPr>
        <p:spPr>
          <a:xfrm>
            <a:off x="717600" y="1528000"/>
            <a:ext cx="1535400" cy="658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1" name="Google Shape;171;p3"/>
          <p:cNvSpPr txBox="1">
            <a:spLocks noGrp="1"/>
          </p:cNvSpPr>
          <p:nvPr>
            <p:ph type="subTitle" idx="1"/>
          </p:nvPr>
        </p:nvSpPr>
        <p:spPr>
          <a:xfrm>
            <a:off x="715100" y="3193950"/>
            <a:ext cx="4017900" cy="4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2" name="Google Shape;172;p3"/>
          <p:cNvGrpSpPr/>
          <p:nvPr/>
        </p:nvGrpSpPr>
        <p:grpSpPr>
          <a:xfrm flipH="1">
            <a:off x="-2208532" y="-1825065"/>
            <a:ext cx="4017967" cy="3644766"/>
            <a:chOff x="3166062" y="1034326"/>
            <a:chExt cx="6010422" cy="5452155"/>
          </a:xfrm>
        </p:grpSpPr>
        <p:sp>
          <p:nvSpPr>
            <p:cNvPr id="173" name="Google Shape;173;p3"/>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3"/>
          <p:cNvGrpSpPr/>
          <p:nvPr/>
        </p:nvGrpSpPr>
        <p:grpSpPr>
          <a:xfrm>
            <a:off x="4497249" y="804357"/>
            <a:ext cx="5111263" cy="4704119"/>
            <a:chOff x="3133537" y="-308699"/>
            <a:chExt cx="6010422" cy="5452155"/>
          </a:xfrm>
        </p:grpSpPr>
        <p:sp>
          <p:nvSpPr>
            <p:cNvPr id="176" name="Google Shape;176;p3"/>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60"/>
        <p:cNvGrpSpPr/>
        <p:nvPr/>
      </p:nvGrpSpPr>
      <p:grpSpPr>
        <a:xfrm>
          <a:off x="0" y="0"/>
          <a:ext cx="0" cy="0"/>
          <a:chOff x="0" y="0"/>
          <a:chExt cx="0" cy="0"/>
        </a:xfrm>
      </p:grpSpPr>
      <p:grpSp>
        <p:nvGrpSpPr>
          <p:cNvPr id="1761" name="Google Shape;1761;p21"/>
          <p:cNvGrpSpPr/>
          <p:nvPr/>
        </p:nvGrpSpPr>
        <p:grpSpPr>
          <a:xfrm>
            <a:off x="-458461" y="-321271"/>
            <a:ext cx="10059175" cy="5791575"/>
            <a:chOff x="-458461" y="-321271"/>
            <a:chExt cx="10059175" cy="5791575"/>
          </a:xfrm>
        </p:grpSpPr>
        <p:grpSp>
          <p:nvGrpSpPr>
            <p:cNvPr id="1762" name="Google Shape;1762;p21"/>
            <p:cNvGrpSpPr/>
            <p:nvPr/>
          </p:nvGrpSpPr>
          <p:grpSpPr>
            <a:xfrm flipH="1">
              <a:off x="-458461" y="-245071"/>
              <a:ext cx="9830575" cy="5715375"/>
              <a:chOff x="-358925" y="-303650"/>
              <a:chExt cx="9830575" cy="5715375"/>
            </a:xfrm>
          </p:grpSpPr>
          <p:cxnSp>
            <p:nvCxnSpPr>
              <p:cNvPr id="1763" name="Google Shape;1763;p21"/>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764" name="Google Shape;1764;p21"/>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765" name="Google Shape;1765;p21"/>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766" name="Google Shape;1766;p21"/>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767" name="Google Shape;1767;p21"/>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768" name="Google Shape;1768;p21"/>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769" name="Google Shape;1769;p21"/>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770" name="Google Shape;1770;p21"/>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771" name="Google Shape;1771;p21"/>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772" name="Google Shape;1772;p21"/>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773" name="Google Shape;1773;p21"/>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774" name="Google Shape;1774;p21"/>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775" name="Google Shape;1775;p21"/>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776" name="Google Shape;1776;p21"/>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777" name="Google Shape;1777;p21"/>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778" name="Google Shape;1778;p21"/>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779" name="Google Shape;1779;p21"/>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780" name="Google Shape;1780;p21"/>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781" name="Google Shape;1781;p21"/>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782" name="Google Shape;1782;p21"/>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783" name="Google Shape;1783;p21"/>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784" name="Google Shape;1784;p21"/>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785" name="Google Shape;1785;p21"/>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786" name="Google Shape;1786;p21"/>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787" name="Google Shape;1787;p21"/>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788" name="Google Shape;1788;p21"/>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789" name="Google Shape;1789;p21"/>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790" name="Google Shape;1790;p21"/>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791" name="Google Shape;1791;p21"/>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792" name="Google Shape;1792;p21"/>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793" name="Google Shape;1793;p21"/>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794" name="Google Shape;1794;p21"/>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795" name="Google Shape;1795;p21"/>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796" name="Google Shape;1796;p21"/>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797" name="Google Shape;1797;p21"/>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798" name="Google Shape;1798;p21"/>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799" name="Google Shape;1799;p21"/>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800" name="Google Shape;1800;p21"/>
            <p:cNvGrpSpPr/>
            <p:nvPr/>
          </p:nvGrpSpPr>
          <p:grpSpPr>
            <a:xfrm rot="10800000">
              <a:off x="-229861" y="-321271"/>
              <a:ext cx="9830575" cy="5715375"/>
              <a:chOff x="-358925" y="-303650"/>
              <a:chExt cx="9830575" cy="5715375"/>
            </a:xfrm>
          </p:grpSpPr>
          <p:cxnSp>
            <p:nvCxnSpPr>
              <p:cNvPr id="1801" name="Google Shape;1801;p21"/>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802" name="Google Shape;1802;p21"/>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803" name="Google Shape;1803;p21"/>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804" name="Google Shape;1804;p21"/>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805" name="Google Shape;1805;p21"/>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806" name="Google Shape;1806;p21"/>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807" name="Google Shape;1807;p21"/>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808" name="Google Shape;1808;p21"/>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809" name="Google Shape;1809;p21"/>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810" name="Google Shape;1810;p21"/>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811" name="Google Shape;1811;p21"/>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812" name="Google Shape;1812;p21"/>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813" name="Google Shape;1813;p21"/>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814" name="Google Shape;1814;p21"/>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815" name="Google Shape;1815;p21"/>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816" name="Google Shape;1816;p21"/>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817" name="Google Shape;1817;p21"/>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818" name="Google Shape;1818;p21"/>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819" name="Google Shape;1819;p21"/>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820" name="Google Shape;1820;p21"/>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821" name="Google Shape;1821;p21"/>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822" name="Google Shape;1822;p21"/>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823" name="Google Shape;1823;p21"/>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824" name="Google Shape;1824;p21"/>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825" name="Google Shape;1825;p21"/>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826" name="Google Shape;1826;p21"/>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827" name="Google Shape;1827;p21"/>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828" name="Google Shape;1828;p21"/>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829" name="Google Shape;1829;p21"/>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830" name="Google Shape;1830;p21"/>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831" name="Google Shape;1831;p21"/>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832" name="Google Shape;1832;p21"/>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833" name="Google Shape;1833;p21"/>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834" name="Google Shape;1834;p21"/>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835" name="Google Shape;1835;p21"/>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836" name="Google Shape;1836;p21"/>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837" name="Google Shape;1837;p21"/>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838" name="Google Shape;1838;p21"/>
          <p:cNvGrpSpPr/>
          <p:nvPr/>
        </p:nvGrpSpPr>
        <p:grpSpPr>
          <a:xfrm flipH="1">
            <a:off x="162750" y="166036"/>
            <a:ext cx="593164" cy="1161172"/>
            <a:chOff x="4921825" y="870250"/>
            <a:chExt cx="407925" cy="798550"/>
          </a:xfrm>
        </p:grpSpPr>
        <p:sp>
          <p:nvSpPr>
            <p:cNvPr id="1839" name="Google Shape;1839;p21"/>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1"/>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1"/>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1"/>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1"/>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1"/>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1"/>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1"/>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1"/>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1"/>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1"/>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1"/>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1"/>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1"/>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1"/>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1"/>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1"/>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1"/>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1"/>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1"/>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1"/>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1"/>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1"/>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1"/>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1"/>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1"/>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1"/>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1"/>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1"/>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1"/>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21"/>
          <p:cNvGrpSpPr/>
          <p:nvPr/>
        </p:nvGrpSpPr>
        <p:grpSpPr>
          <a:xfrm flipH="1">
            <a:off x="8382825" y="3823636"/>
            <a:ext cx="593164" cy="1161172"/>
            <a:chOff x="4921825" y="870250"/>
            <a:chExt cx="407925" cy="798550"/>
          </a:xfrm>
        </p:grpSpPr>
        <p:sp>
          <p:nvSpPr>
            <p:cNvPr id="1870" name="Google Shape;1870;p21"/>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1"/>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1"/>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1"/>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1"/>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1"/>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1"/>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1"/>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1"/>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1"/>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1"/>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1"/>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1"/>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1"/>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1"/>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1"/>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1"/>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1"/>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1"/>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1"/>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1"/>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1"/>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00"/>
        <p:cNvGrpSpPr/>
        <p:nvPr/>
      </p:nvGrpSpPr>
      <p:grpSpPr>
        <a:xfrm>
          <a:off x="0" y="0"/>
          <a:ext cx="0" cy="0"/>
          <a:chOff x="0" y="0"/>
          <a:chExt cx="0" cy="0"/>
        </a:xfrm>
      </p:grpSpPr>
      <p:grpSp>
        <p:nvGrpSpPr>
          <p:cNvPr id="1901" name="Google Shape;1901;p22"/>
          <p:cNvGrpSpPr/>
          <p:nvPr/>
        </p:nvGrpSpPr>
        <p:grpSpPr>
          <a:xfrm>
            <a:off x="-458461" y="-321271"/>
            <a:ext cx="10059175" cy="5791575"/>
            <a:chOff x="-458461" y="-321271"/>
            <a:chExt cx="10059175" cy="5791575"/>
          </a:xfrm>
        </p:grpSpPr>
        <p:grpSp>
          <p:nvGrpSpPr>
            <p:cNvPr id="1902" name="Google Shape;1902;p22"/>
            <p:cNvGrpSpPr/>
            <p:nvPr/>
          </p:nvGrpSpPr>
          <p:grpSpPr>
            <a:xfrm flipH="1">
              <a:off x="-458461" y="-245071"/>
              <a:ext cx="9830575" cy="5715375"/>
              <a:chOff x="-358925" y="-303650"/>
              <a:chExt cx="9830575" cy="5715375"/>
            </a:xfrm>
          </p:grpSpPr>
          <p:cxnSp>
            <p:nvCxnSpPr>
              <p:cNvPr id="1903" name="Google Shape;1903;p2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904" name="Google Shape;1904;p2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905" name="Google Shape;1905;p2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906" name="Google Shape;1906;p2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907" name="Google Shape;1907;p2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908" name="Google Shape;1908;p2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909" name="Google Shape;1909;p2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910" name="Google Shape;1910;p2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11" name="Google Shape;1911;p2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12" name="Google Shape;1912;p2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13" name="Google Shape;1913;p2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14" name="Google Shape;1914;p2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15" name="Google Shape;1915;p2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16" name="Google Shape;1916;p2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17" name="Google Shape;1917;p2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18" name="Google Shape;1918;p2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19" name="Google Shape;1919;p2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20" name="Google Shape;1920;p2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21" name="Google Shape;1921;p2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922" name="Google Shape;1922;p2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923" name="Google Shape;1923;p2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924" name="Google Shape;1924;p2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925" name="Google Shape;1925;p2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926" name="Google Shape;1926;p2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927" name="Google Shape;1927;p2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928" name="Google Shape;1928;p2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929" name="Google Shape;1929;p2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930" name="Google Shape;1930;p2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931" name="Google Shape;1931;p2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932" name="Google Shape;1932;p2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933" name="Google Shape;1933;p2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934" name="Google Shape;1934;p2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935" name="Google Shape;1935;p2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936" name="Google Shape;1936;p2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937" name="Google Shape;1937;p2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938" name="Google Shape;1938;p2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939" name="Google Shape;1939;p2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940" name="Google Shape;1940;p22"/>
            <p:cNvGrpSpPr/>
            <p:nvPr/>
          </p:nvGrpSpPr>
          <p:grpSpPr>
            <a:xfrm rot="10800000">
              <a:off x="-229861" y="-321271"/>
              <a:ext cx="9830575" cy="5715375"/>
              <a:chOff x="-358925" y="-303650"/>
              <a:chExt cx="9830575" cy="5715375"/>
            </a:xfrm>
          </p:grpSpPr>
          <p:cxnSp>
            <p:nvCxnSpPr>
              <p:cNvPr id="1941" name="Google Shape;1941;p2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942" name="Google Shape;1942;p2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943" name="Google Shape;1943;p2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944" name="Google Shape;1944;p2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945" name="Google Shape;1945;p2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946" name="Google Shape;1946;p2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947" name="Google Shape;1947;p2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948" name="Google Shape;1948;p2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49" name="Google Shape;1949;p2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50" name="Google Shape;1950;p2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51" name="Google Shape;1951;p2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52" name="Google Shape;1952;p2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53" name="Google Shape;1953;p2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54" name="Google Shape;1954;p2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55" name="Google Shape;1955;p2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56" name="Google Shape;1956;p2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57" name="Google Shape;1957;p2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58" name="Google Shape;1958;p2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59" name="Google Shape;1959;p2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960" name="Google Shape;1960;p2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961" name="Google Shape;1961;p2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962" name="Google Shape;1962;p2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963" name="Google Shape;1963;p2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964" name="Google Shape;1964;p2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965" name="Google Shape;1965;p2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966" name="Google Shape;1966;p2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967" name="Google Shape;1967;p2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968" name="Google Shape;1968;p2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969" name="Google Shape;1969;p2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970" name="Google Shape;1970;p2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971" name="Google Shape;1971;p2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972" name="Google Shape;1972;p2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973" name="Google Shape;1973;p2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974" name="Google Shape;1974;p2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975" name="Google Shape;1975;p2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976" name="Google Shape;1976;p2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977" name="Google Shape;1977;p2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978" name="Google Shape;1978;p22"/>
          <p:cNvGrpSpPr/>
          <p:nvPr/>
        </p:nvGrpSpPr>
        <p:grpSpPr>
          <a:xfrm flipH="1">
            <a:off x="-2299857" y="-2697840"/>
            <a:ext cx="4017967" cy="3644766"/>
            <a:chOff x="3166062" y="1034326"/>
            <a:chExt cx="6010422" cy="5452155"/>
          </a:xfrm>
        </p:grpSpPr>
        <p:sp>
          <p:nvSpPr>
            <p:cNvPr id="1979" name="Google Shape;1979;p22"/>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2"/>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22"/>
          <p:cNvGrpSpPr/>
          <p:nvPr/>
        </p:nvGrpSpPr>
        <p:grpSpPr>
          <a:xfrm>
            <a:off x="7540747" y="-598211"/>
            <a:ext cx="3863499" cy="3798516"/>
            <a:chOff x="3133537" y="-308699"/>
            <a:chExt cx="6010422" cy="5452155"/>
          </a:xfrm>
        </p:grpSpPr>
        <p:sp>
          <p:nvSpPr>
            <p:cNvPr id="1982" name="Google Shape;1982;p22"/>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2"/>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22"/>
          <p:cNvGrpSpPr/>
          <p:nvPr/>
        </p:nvGrpSpPr>
        <p:grpSpPr>
          <a:xfrm>
            <a:off x="7540741" y="371486"/>
            <a:ext cx="593164" cy="1161172"/>
            <a:chOff x="4921825" y="870250"/>
            <a:chExt cx="407925" cy="798550"/>
          </a:xfrm>
        </p:grpSpPr>
        <p:sp>
          <p:nvSpPr>
            <p:cNvPr id="1985" name="Google Shape;1985;p2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1">
  <p:cSld name="BLANK_1_1_1_1_1_1_1_1_1">
    <p:spTree>
      <p:nvGrpSpPr>
        <p:cNvPr id="1" name="Shape 2015"/>
        <p:cNvGrpSpPr/>
        <p:nvPr/>
      </p:nvGrpSpPr>
      <p:grpSpPr>
        <a:xfrm>
          <a:off x="0" y="0"/>
          <a:ext cx="0" cy="0"/>
          <a:chOff x="0" y="0"/>
          <a:chExt cx="0" cy="0"/>
        </a:xfrm>
      </p:grpSpPr>
      <p:grpSp>
        <p:nvGrpSpPr>
          <p:cNvPr id="2016" name="Google Shape;2016;p23"/>
          <p:cNvGrpSpPr/>
          <p:nvPr/>
        </p:nvGrpSpPr>
        <p:grpSpPr>
          <a:xfrm>
            <a:off x="-458461" y="-321271"/>
            <a:ext cx="10059175" cy="5791575"/>
            <a:chOff x="-458461" y="-321271"/>
            <a:chExt cx="10059175" cy="5791575"/>
          </a:xfrm>
        </p:grpSpPr>
        <p:grpSp>
          <p:nvGrpSpPr>
            <p:cNvPr id="2017" name="Google Shape;2017;p23"/>
            <p:cNvGrpSpPr/>
            <p:nvPr/>
          </p:nvGrpSpPr>
          <p:grpSpPr>
            <a:xfrm flipH="1">
              <a:off x="-458461" y="-245071"/>
              <a:ext cx="9830575" cy="5715375"/>
              <a:chOff x="-358925" y="-303650"/>
              <a:chExt cx="9830575" cy="5715375"/>
            </a:xfrm>
          </p:grpSpPr>
          <p:cxnSp>
            <p:nvCxnSpPr>
              <p:cNvPr id="2018" name="Google Shape;2018;p2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019" name="Google Shape;2019;p2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2020" name="Google Shape;2020;p2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2021" name="Google Shape;2021;p2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2022" name="Google Shape;2022;p2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2023" name="Google Shape;2023;p2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2024" name="Google Shape;2024;p2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2025" name="Google Shape;2025;p2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2026" name="Google Shape;2026;p2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27" name="Google Shape;2027;p2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028" name="Google Shape;2028;p2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029" name="Google Shape;2029;p2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030" name="Google Shape;2030;p2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031" name="Google Shape;2031;p2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032" name="Google Shape;2032;p2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033" name="Google Shape;2033;p2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034" name="Google Shape;2034;p2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035" name="Google Shape;2035;p2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036" name="Google Shape;2036;p2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037" name="Google Shape;2037;p2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038" name="Google Shape;2038;p2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039" name="Google Shape;2039;p2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040" name="Google Shape;2040;p2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041" name="Google Shape;2041;p2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042" name="Google Shape;2042;p2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043" name="Google Shape;2043;p2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044" name="Google Shape;2044;p2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045" name="Google Shape;2045;p2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046" name="Google Shape;2046;p2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047" name="Google Shape;2047;p2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048" name="Google Shape;2048;p2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049" name="Google Shape;2049;p2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050" name="Google Shape;2050;p2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051" name="Google Shape;2051;p2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052" name="Google Shape;2052;p2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053" name="Google Shape;2053;p2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054" name="Google Shape;2054;p2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2055" name="Google Shape;2055;p23"/>
            <p:cNvGrpSpPr/>
            <p:nvPr/>
          </p:nvGrpSpPr>
          <p:grpSpPr>
            <a:xfrm rot="10800000">
              <a:off x="-229861" y="-321271"/>
              <a:ext cx="9830575" cy="5715375"/>
              <a:chOff x="-358925" y="-303650"/>
              <a:chExt cx="9830575" cy="5715375"/>
            </a:xfrm>
          </p:grpSpPr>
          <p:cxnSp>
            <p:nvCxnSpPr>
              <p:cNvPr id="2056" name="Google Shape;2056;p2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057" name="Google Shape;2057;p2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2058" name="Google Shape;2058;p2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2059" name="Google Shape;2059;p2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2060" name="Google Shape;2060;p2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2061" name="Google Shape;2061;p2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2062" name="Google Shape;2062;p2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2063" name="Google Shape;2063;p2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2064" name="Google Shape;2064;p2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65" name="Google Shape;2065;p2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066" name="Google Shape;2066;p2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067" name="Google Shape;2067;p2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068" name="Google Shape;2068;p2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069" name="Google Shape;2069;p2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070" name="Google Shape;2070;p2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071" name="Google Shape;2071;p2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072" name="Google Shape;2072;p2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073" name="Google Shape;2073;p2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074" name="Google Shape;2074;p2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075" name="Google Shape;2075;p2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076" name="Google Shape;2076;p2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077" name="Google Shape;2077;p2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078" name="Google Shape;2078;p2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079" name="Google Shape;2079;p2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080" name="Google Shape;2080;p2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081" name="Google Shape;2081;p2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082" name="Google Shape;2082;p2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083" name="Google Shape;2083;p2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084" name="Google Shape;2084;p2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085" name="Google Shape;2085;p2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086" name="Google Shape;2086;p2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087" name="Google Shape;2087;p2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088" name="Google Shape;2088;p2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089" name="Google Shape;2089;p2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090" name="Google Shape;2090;p2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091" name="Google Shape;2091;p2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092" name="Google Shape;2092;p2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2093" name="Google Shape;2093;p23"/>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2094" name="Google Shape;2094;p23"/>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8"/>
        <p:cNvGrpSpPr/>
        <p:nvPr/>
      </p:nvGrpSpPr>
      <p:grpSpPr>
        <a:xfrm>
          <a:off x="0" y="0"/>
          <a:ext cx="0" cy="0"/>
          <a:chOff x="0" y="0"/>
          <a:chExt cx="0" cy="0"/>
        </a:xfrm>
      </p:grpSpPr>
      <p:grpSp>
        <p:nvGrpSpPr>
          <p:cNvPr id="179" name="Google Shape;179;p4"/>
          <p:cNvGrpSpPr/>
          <p:nvPr/>
        </p:nvGrpSpPr>
        <p:grpSpPr>
          <a:xfrm>
            <a:off x="-458461" y="-321271"/>
            <a:ext cx="10059175" cy="5791575"/>
            <a:chOff x="-458461" y="-321271"/>
            <a:chExt cx="10059175" cy="5791575"/>
          </a:xfrm>
        </p:grpSpPr>
        <p:grpSp>
          <p:nvGrpSpPr>
            <p:cNvPr id="180" name="Google Shape;180;p4"/>
            <p:cNvGrpSpPr/>
            <p:nvPr/>
          </p:nvGrpSpPr>
          <p:grpSpPr>
            <a:xfrm flipH="1">
              <a:off x="-458461" y="-245071"/>
              <a:ext cx="9830575" cy="5715375"/>
              <a:chOff x="-358925" y="-303650"/>
              <a:chExt cx="9830575" cy="5715375"/>
            </a:xfrm>
          </p:grpSpPr>
          <p:cxnSp>
            <p:nvCxnSpPr>
              <p:cNvPr id="181" name="Google Shape;181;p4"/>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82" name="Google Shape;182;p4"/>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83" name="Google Shape;183;p4"/>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84" name="Google Shape;184;p4"/>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85" name="Google Shape;185;p4"/>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86" name="Google Shape;186;p4"/>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87" name="Google Shape;187;p4"/>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88" name="Google Shape;188;p4"/>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89" name="Google Shape;189;p4"/>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0" name="Google Shape;190;p4"/>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1" name="Google Shape;191;p4"/>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2" name="Google Shape;192;p4"/>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193;p4"/>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4" name="Google Shape;194;p4"/>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5" name="Google Shape;195;p4"/>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196;p4"/>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7" name="Google Shape;197;p4"/>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8" name="Google Shape;198;p4"/>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9" name="Google Shape;199;p4"/>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200;p4"/>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01" name="Google Shape;201;p4"/>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02" name="Google Shape;202;p4"/>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03" name="Google Shape;203;p4"/>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04" name="Google Shape;204;p4"/>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05" name="Google Shape;205;p4"/>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06" name="Google Shape;206;p4"/>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07" name="Google Shape;207;p4"/>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08" name="Google Shape;208;p4"/>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09" name="Google Shape;209;p4"/>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10" name="Google Shape;210;p4"/>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11" name="Google Shape;211;p4"/>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12" name="Google Shape;212;p4"/>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13" name="Google Shape;213;p4"/>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14" name="Google Shape;214;p4"/>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15" name="Google Shape;215;p4"/>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16" name="Google Shape;216;p4"/>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17" name="Google Shape;217;p4"/>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218" name="Google Shape;218;p4"/>
            <p:cNvGrpSpPr/>
            <p:nvPr/>
          </p:nvGrpSpPr>
          <p:grpSpPr>
            <a:xfrm rot="10800000">
              <a:off x="-229861" y="-321271"/>
              <a:ext cx="9830575" cy="5715375"/>
              <a:chOff x="-358925" y="-303650"/>
              <a:chExt cx="9830575" cy="5715375"/>
            </a:xfrm>
          </p:grpSpPr>
          <p:cxnSp>
            <p:nvCxnSpPr>
              <p:cNvPr id="219" name="Google Shape;219;p4"/>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20" name="Google Shape;220;p4"/>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221" name="Google Shape;221;p4"/>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222" name="Google Shape;222;p4"/>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223" name="Google Shape;223;p4"/>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224" name="Google Shape;224;p4"/>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225" name="Google Shape;225;p4"/>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226" name="Google Shape;226;p4"/>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227" name="Google Shape;227;p4"/>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28" name="Google Shape;228;p4"/>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29" name="Google Shape;229;p4"/>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30" name="Google Shape;230;p4"/>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31" name="Google Shape;231;p4"/>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32" name="Google Shape;232;p4"/>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33" name="Google Shape;233;p4"/>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34" name="Google Shape;234;p4"/>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35" name="Google Shape;235;p4"/>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36" name="Google Shape;236;p4"/>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37" name="Google Shape;237;p4"/>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38" name="Google Shape;238;p4"/>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39" name="Google Shape;239;p4"/>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40" name="Google Shape;240;p4"/>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41" name="Google Shape;241;p4"/>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42" name="Google Shape;242;p4"/>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43" name="Google Shape;243;p4"/>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44" name="Google Shape;244;p4"/>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45" name="Google Shape;245;p4"/>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46" name="Google Shape;246;p4"/>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47" name="Google Shape;247;p4"/>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48" name="Google Shape;248;p4"/>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49" name="Google Shape;249;p4"/>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50" name="Google Shape;250;p4"/>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51" name="Google Shape;251;p4"/>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52" name="Google Shape;252;p4"/>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53" name="Google Shape;253;p4"/>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54" name="Google Shape;254;p4"/>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55" name="Google Shape;255;p4"/>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256" name="Google Shape;25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4"/>
          <p:cNvSpPr txBox="1">
            <a:spLocks noGrp="1"/>
          </p:cNvSpPr>
          <p:nvPr>
            <p:ph type="body" idx="1"/>
          </p:nvPr>
        </p:nvSpPr>
        <p:spPr>
          <a:xfrm>
            <a:off x="720000" y="1152475"/>
            <a:ext cx="7704000" cy="67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258" name="Google Shape;258;p4"/>
          <p:cNvGrpSpPr/>
          <p:nvPr/>
        </p:nvGrpSpPr>
        <p:grpSpPr>
          <a:xfrm>
            <a:off x="8148972" y="-1637511"/>
            <a:ext cx="3863499" cy="3798516"/>
            <a:chOff x="3133537" y="-308699"/>
            <a:chExt cx="6010422" cy="5452155"/>
          </a:xfrm>
        </p:grpSpPr>
        <p:sp>
          <p:nvSpPr>
            <p:cNvPr id="259" name="Google Shape;259;p4"/>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4"/>
          <p:cNvGrpSpPr/>
          <p:nvPr/>
        </p:nvGrpSpPr>
        <p:grpSpPr>
          <a:xfrm>
            <a:off x="7726703" y="-626164"/>
            <a:ext cx="593164" cy="1161172"/>
            <a:chOff x="4921825" y="870250"/>
            <a:chExt cx="407925" cy="798550"/>
          </a:xfrm>
        </p:grpSpPr>
        <p:sp>
          <p:nvSpPr>
            <p:cNvPr id="262" name="Google Shape;262;p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4"/>
          <p:cNvGrpSpPr/>
          <p:nvPr/>
        </p:nvGrpSpPr>
        <p:grpSpPr>
          <a:xfrm flipH="1">
            <a:off x="-2299857" y="-2697840"/>
            <a:ext cx="4017967" cy="3644766"/>
            <a:chOff x="3166062" y="1034326"/>
            <a:chExt cx="6010422" cy="5452155"/>
          </a:xfrm>
        </p:grpSpPr>
        <p:sp>
          <p:nvSpPr>
            <p:cNvPr id="293" name="Google Shape;293;p4"/>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5"/>
        <p:cNvGrpSpPr/>
        <p:nvPr/>
      </p:nvGrpSpPr>
      <p:grpSpPr>
        <a:xfrm>
          <a:off x="0" y="0"/>
          <a:ext cx="0" cy="0"/>
          <a:chOff x="0" y="0"/>
          <a:chExt cx="0" cy="0"/>
        </a:xfrm>
      </p:grpSpPr>
      <p:grpSp>
        <p:nvGrpSpPr>
          <p:cNvPr id="296" name="Google Shape;296;p5"/>
          <p:cNvGrpSpPr/>
          <p:nvPr/>
        </p:nvGrpSpPr>
        <p:grpSpPr>
          <a:xfrm>
            <a:off x="-458461" y="-321271"/>
            <a:ext cx="10059175" cy="5791575"/>
            <a:chOff x="-458461" y="-321271"/>
            <a:chExt cx="10059175" cy="5791575"/>
          </a:xfrm>
        </p:grpSpPr>
        <p:grpSp>
          <p:nvGrpSpPr>
            <p:cNvPr id="297" name="Google Shape;297;p5"/>
            <p:cNvGrpSpPr/>
            <p:nvPr/>
          </p:nvGrpSpPr>
          <p:grpSpPr>
            <a:xfrm flipH="1">
              <a:off x="-458461" y="-245071"/>
              <a:ext cx="9830575" cy="5715375"/>
              <a:chOff x="-358925" y="-303650"/>
              <a:chExt cx="9830575" cy="5715375"/>
            </a:xfrm>
          </p:grpSpPr>
          <p:cxnSp>
            <p:nvCxnSpPr>
              <p:cNvPr id="298" name="Google Shape;298;p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99" name="Google Shape;299;p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300" name="Google Shape;300;p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301" name="Google Shape;301;p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302" name="Google Shape;302;p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303" name="Google Shape;303;p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304" name="Google Shape;304;p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305" name="Google Shape;305;p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306" name="Google Shape;306;p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309" name="Google Shape;309;p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310" name="Google Shape;310;p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311" name="Google Shape;311;p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312" name="Google Shape;312;p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313" name="Google Shape;313;p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314" name="Google Shape;314;p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315" name="Google Shape;315;p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316" name="Google Shape;316;p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17" name="Google Shape;317;p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18" name="Google Shape;318;p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19" name="Google Shape;319;p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20" name="Google Shape;320;p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21" name="Google Shape;321;p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22" name="Google Shape;322;p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23" name="Google Shape;323;p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24" name="Google Shape;324;p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25" name="Google Shape;325;p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26" name="Google Shape;326;p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327" name="Google Shape;327;p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328" name="Google Shape;328;p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329" name="Google Shape;329;p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330" name="Google Shape;330;p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331" name="Google Shape;331;p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332" name="Google Shape;332;p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333" name="Google Shape;333;p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334" name="Google Shape;334;p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335" name="Google Shape;335;p5"/>
            <p:cNvGrpSpPr/>
            <p:nvPr/>
          </p:nvGrpSpPr>
          <p:grpSpPr>
            <a:xfrm rot="10800000">
              <a:off x="-229861" y="-321271"/>
              <a:ext cx="9830575" cy="5715375"/>
              <a:chOff x="-358925" y="-303650"/>
              <a:chExt cx="9830575" cy="5715375"/>
            </a:xfrm>
          </p:grpSpPr>
          <p:cxnSp>
            <p:nvCxnSpPr>
              <p:cNvPr id="336" name="Google Shape;336;p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337" name="Google Shape;337;p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338" name="Google Shape;338;p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339" name="Google Shape;339;p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341" name="Google Shape;341;p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366" name="Google Shape;366;p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367" name="Google Shape;367;p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373" name="Google Shape;373;p5"/>
          <p:cNvSpPr txBox="1">
            <a:spLocks noGrp="1"/>
          </p:cNvSpPr>
          <p:nvPr>
            <p:ph type="subTitle" idx="1"/>
          </p:nvPr>
        </p:nvSpPr>
        <p:spPr>
          <a:xfrm>
            <a:off x="1007988" y="2537625"/>
            <a:ext cx="3271500" cy="34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Font typeface="Questrial"/>
              <a:buNone/>
              <a:defRPr sz="1600">
                <a:solidFill>
                  <a:schemeClr val="dk1"/>
                </a:solidFill>
                <a:latin typeface="Questrial"/>
                <a:ea typeface="Questrial"/>
                <a:cs typeface="Questrial"/>
                <a:sym typeface="Questrial"/>
              </a:defRPr>
            </a:lvl1pPr>
            <a:lvl2pPr lvl="1"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2pPr>
            <a:lvl3pPr lvl="2"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3pPr>
            <a:lvl4pPr lvl="3"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4pPr>
            <a:lvl5pPr lvl="4"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5pPr>
            <a:lvl6pPr lvl="5"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6pPr>
            <a:lvl7pPr lvl="6"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7pPr>
            <a:lvl8pPr lvl="7"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8pPr>
            <a:lvl9pPr lvl="8"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9pPr>
          </a:lstStyle>
          <a:p>
            <a:endParaRPr/>
          </a:p>
        </p:txBody>
      </p:sp>
      <p:sp>
        <p:nvSpPr>
          <p:cNvPr id="374" name="Google Shape;374;p5"/>
          <p:cNvSpPr txBox="1">
            <a:spLocks noGrp="1"/>
          </p:cNvSpPr>
          <p:nvPr>
            <p:ph type="subTitle" idx="2"/>
          </p:nvPr>
        </p:nvSpPr>
        <p:spPr>
          <a:xfrm>
            <a:off x="4864519" y="2537625"/>
            <a:ext cx="3271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Questrial"/>
              <a:buNone/>
              <a:defRPr sz="1600">
                <a:solidFill>
                  <a:schemeClr val="dk1"/>
                </a:solidFill>
                <a:latin typeface="Questrial"/>
                <a:ea typeface="Questrial"/>
                <a:cs typeface="Questrial"/>
                <a:sym typeface="Questrial"/>
              </a:defRPr>
            </a:lvl1pPr>
            <a:lvl2pPr lvl="1"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2pPr>
            <a:lvl3pPr lvl="2"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3pPr>
            <a:lvl4pPr lvl="3"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4pPr>
            <a:lvl5pPr lvl="4"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5pPr>
            <a:lvl6pPr lvl="5"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6pPr>
            <a:lvl7pPr lvl="6"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7pPr>
            <a:lvl8pPr lvl="7"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8pPr>
            <a:lvl9pPr lvl="8"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9pPr>
          </a:lstStyle>
          <a:p>
            <a:endParaRPr/>
          </a:p>
        </p:txBody>
      </p:sp>
      <p:sp>
        <p:nvSpPr>
          <p:cNvPr id="375" name="Google Shape;375;p5"/>
          <p:cNvSpPr txBox="1">
            <a:spLocks noGrp="1"/>
          </p:cNvSpPr>
          <p:nvPr>
            <p:ph type="subTitle" idx="3"/>
          </p:nvPr>
        </p:nvSpPr>
        <p:spPr>
          <a:xfrm>
            <a:off x="1007988" y="3098150"/>
            <a:ext cx="327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5"/>
          <p:cNvSpPr txBox="1">
            <a:spLocks noGrp="1"/>
          </p:cNvSpPr>
          <p:nvPr>
            <p:ph type="subTitle" idx="4"/>
          </p:nvPr>
        </p:nvSpPr>
        <p:spPr>
          <a:xfrm>
            <a:off x="4864519" y="3098150"/>
            <a:ext cx="327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5"/>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8" name="Google Shape;378;p5"/>
          <p:cNvGrpSpPr/>
          <p:nvPr/>
        </p:nvGrpSpPr>
        <p:grpSpPr>
          <a:xfrm>
            <a:off x="315016" y="3811561"/>
            <a:ext cx="593164" cy="1161172"/>
            <a:chOff x="4921825" y="870250"/>
            <a:chExt cx="407925" cy="798550"/>
          </a:xfrm>
        </p:grpSpPr>
        <p:sp>
          <p:nvSpPr>
            <p:cNvPr id="379" name="Google Shape;379;p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7987641" y="204698"/>
            <a:ext cx="593164" cy="1161172"/>
            <a:chOff x="4921825" y="870250"/>
            <a:chExt cx="407925" cy="798550"/>
          </a:xfrm>
        </p:grpSpPr>
        <p:sp>
          <p:nvSpPr>
            <p:cNvPr id="410" name="Google Shape;410;p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5"/>
          <p:cNvSpPr/>
          <p:nvPr/>
        </p:nvSpPr>
        <p:spPr>
          <a:xfrm rot="10800000">
            <a:off x="-253" y="-93"/>
            <a:ext cx="2019852" cy="1148544"/>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grpSp>
        <p:nvGrpSpPr>
          <p:cNvPr id="441" name="Google Shape;441;p5"/>
          <p:cNvGrpSpPr/>
          <p:nvPr/>
        </p:nvGrpSpPr>
        <p:grpSpPr>
          <a:xfrm>
            <a:off x="7123447" y="2151889"/>
            <a:ext cx="3863499" cy="3798516"/>
            <a:chOff x="3133537" y="-308699"/>
            <a:chExt cx="6010422" cy="5452155"/>
          </a:xfrm>
        </p:grpSpPr>
        <p:sp>
          <p:nvSpPr>
            <p:cNvPr id="442" name="Google Shape;442;p5"/>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4"/>
        <p:cNvGrpSpPr/>
        <p:nvPr/>
      </p:nvGrpSpPr>
      <p:grpSpPr>
        <a:xfrm>
          <a:off x="0" y="0"/>
          <a:ext cx="0" cy="0"/>
          <a:chOff x="0" y="0"/>
          <a:chExt cx="0" cy="0"/>
        </a:xfrm>
      </p:grpSpPr>
      <p:grpSp>
        <p:nvGrpSpPr>
          <p:cNvPr id="445" name="Google Shape;445;p6"/>
          <p:cNvGrpSpPr/>
          <p:nvPr/>
        </p:nvGrpSpPr>
        <p:grpSpPr>
          <a:xfrm>
            <a:off x="-458461" y="-321271"/>
            <a:ext cx="10059175" cy="5791575"/>
            <a:chOff x="-458461" y="-321271"/>
            <a:chExt cx="10059175" cy="5791575"/>
          </a:xfrm>
        </p:grpSpPr>
        <p:grpSp>
          <p:nvGrpSpPr>
            <p:cNvPr id="446" name="Google Shape;446;p6"/>
            <p:cNvGrpSpPr/>
            <p:nvPr/>
          </p:nvGrpSpPr>
          <p:grpSpPr>
            <a:xfrm flipH="1">
              <a:off x="-458461" y="-245071"/>
              <a:ext cx="9830575" cy="5715375"/>
              <a:chOff x="-358925" y="-303650"/>
              <a:chExt cx="9830575" cy="5715375"/>
            </a:xfrm>
          </p:grpSpPr>
          <p:cxnSp>
            <p:nvCxnSpPr>
              <p:cNvPr id="447" name="Google Shape;447;p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448" name="Google Shape;448;p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449" name="Google Shape;449;p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450" name="Google Shape;450;p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451" name="Google Shape;451;p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452" name="Google Shape;452;p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453" name="Google Shape;453;p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454" name="Google Shape;454;p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455" name="Google Shape;455;p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456" name="Google Shape;456;p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457" name="Google Shape;457;p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458" name="Google Shape;458;p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459" name="Google Shape;459;p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460" name="Google Shape;460;p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461" name="Google Shape;461;p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462" name="Google Shape;462;p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463" name="Google Shape;463;p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464" name="Google Shape;464;p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465" name="Google Shape;465;p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466" name="Google Shape;466;p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467" name="Google Shape;467;p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468" name="Google Shape;468;p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469" name="Google Shape;469;p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470" name="Google Shape;470;p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471" name="Google Shape;471;p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472" name="Google Shape;472;p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473" name="Google Shape;473;p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474" name="Google Shape;474;p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475" name="Google Shape;475;p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476" name="Google Shape;476;p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477" name="Google Shape;477;p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478" name="Google Shape;478;p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479" name="Google Shape;479;p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480" name="Google Shape;480;p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481" name="Google Shape;481;p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482" name="Google Shape;482;p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483" name="Google Shape;483;p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484" name="Google Shape;484;p6"/>
            <p:cNvGrpSpPr/>
            <p:nvPr/>
          </p:nvGrpSpPr>
          <p:grpSpPr>
            <a:xfrm rot="10800000">
              <a:off x="-229861" y="-321271"/>
              <a:ext cx="9830575" cy="5715375"/>
              <a:chOff x="-358925" y="-303650"/>
              <a:chExt cx="9830575" cy="5715375"/>
            </a:xfrm>
          </p:grpSpPr>
          <p:cxnSp>
            <p:nvCxnSpPr>
              <p:cNvPr id="485" name="Google Shape;485;p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486" name="Google Shape;486;p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487" name="Google Shape;487;p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488" name="Google Shape;488;p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489" name="Google Shape;489;p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490" name="Google Shape;490;p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491" name="Google Shape;491;p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492" name="Google Shape;492;p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493" name="Google Shape;493;p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494" name="Google Shape;494;p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495" name="Google Shape;495;p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496" name="Google Shape;496;p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497" name="Google Shape;497;p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498" name="Google Shape;498;p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499" name="Google Shape;499;p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500" name="Google Shape;500;p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501" name="Google Shape;501;p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502" name="Google Shape;502;p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503" name="Google Shape;503;p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504" name="Google Shape;504;p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505" name="Google Shape;505;p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506" name="Google Shape;506;p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507" name="Google Shape;507;p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508" name="Google Shape;508;p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509" name="Google Shape;509;p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510" name="Google Shape;510;p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511" name="Google Shape;511;p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512" name="Google Shape;512;p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513" name="Google Shape;513;p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514" name="Google Shape;514;p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515" name="Google Shape;515;p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516" name="Google Shape;516;p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517" name="Google Shape;517;p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518" name="Google Shape;518;p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519" name="Google Shape;519;p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520" name="Google Shape;520;p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521" name="Google Shape;521;p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522" name="Google Shape;522;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3"/>
        <p:cNvGrpSpPr/>
        <p:nvPr/>
      </p:nvGrpSpPr>
      <p:grpSpPr>
        <a:xfrm>
          <a:off x="0" y="0"/>
          <a:ext cx="0" cy="0"/>
          <a:chOff x="0" y="0"/>
          <a:chExt cx="0" cy="0"/>
        </a:xfrm>
      </p:grpSpPr>
      <p:grpSp>
        <p:nvGrpSpPr>
          <p:cNvPr id="524" name="Google Shape;524;p7"/>
          <p:cNvGrpSpPr/>
          <p:nvPr/>
        </p:nvGrpSpPr>
        <p:grpSpPr>
          <a:xfrm>
            <a:off x="-458461" y="-321271"/>
            <a:ext cx="10059175" cy="5791575"/>
            <a:chOff x="-458461" y="-321271"/>
            <a:chExt cx="10059175" cy="5791575"/>
          </a:xfrm>
        </p:grpSpPr>
        <p:grpSp>
          <p:nvGrpSpPr>
            <p:cNvPr id="525" name="Google Shape;525;p7"/>
            <p:cNvGrpSpPr/>
            <p:nvPr/>
          </p:nvGrpSpPr>
          <p:grpSpPr>
            <a:xfrm flipH="1">
              <a:off x="-458461" y="-245071"/>
              <a:ext cx="9830575" cy="5715375"/>
              <a:chOff x="-358925" y="-303650"/>
              <a:chExt cx="9830575" cy="5715375"/>
            </a:xfrm>
          </p:grpSpPr>
          <p:cxnSp>
            <p:nvCxnSpPr>
              <p:cNvPr id="526" name="Google Shape;526;p7"/>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527" name="Google Shape;527;p7"/>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528" name="Google Shape;528;p7"/>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529" name="Google Shape;529;p7"/>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530" name="Google Shape;530;p7"/>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531" name="Google Shape;531;p7"/>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532" name="Google Shape;532;p7"/>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533" name="Google Shape;533;p7"/>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534" name="Google Shape;534;p7"/>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535" name="Google Shape;535;p7"/>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536" name="Google Shape;536;p7"/>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537" name="Google Shape;537;p7"/>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538" name="Google Shape;538;p7"/>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539" name="Google Shape;539;p7"/>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540" name="Google Shape;540;p7"/>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541" name="Google Shape;541;p7"/>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542" name="Google Shape;542;p7"/>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543" name="Google Shape;543;p7"/>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544" name="Google Shape;544;p7"/>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545" name="Google Shape;545;p7"/>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546" name="Google Shape;546;p7"/>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547" name="Google Shape;547;p7"/>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548" name="Google Shape;548;p7"/>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549" name="Google Shape;549;p7"/>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550" name="Google Shape;550;p7"/>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551" name="Google Shape;551;p7"/>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552" name="Google Shape;552;p7"/>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7"/>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554" name="Google Shape;554;p7"/>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555" name="Google Shape;555;p7"/>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556" name="Google Shape;556;p7"/>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557" name="Google Shape;557;p7"/>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558" name="Google Shape;558;p7"/>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559" name="Google Shape;559;p7"/>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560" name="Google Shape;560;p7"/>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561" name="Google Shape;561;p7"/>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562" name="Google Shape;562;p7"/>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563" name="Google Shape;563;p7"/>
            <p:cNvGrpSpPr/>
            <p:nvPr/>
          </p:nvGrpSpPr>
          <p:grpSpPr>
            <a:xfrm rot="10800000">
              <a:off x="-229861" y="-321271"/>
              <a:ext cx="9830575" cy="5715375"/>
              <a:chOff x="-358925" y="-303650"/>
              <a:chExt cx="9830575" cy="5715375"/>
            </a:xfrm>
          </p:grpSpPr>
          <p:cxnSp>
            <p:nvCxnSpPr>
              <p:cNvPr id="564" name="Google Shape;564;p7"/>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565" name="Google Shape;565;p7"/>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566" name="Google Shape;566;p7"/>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567" name="Google Shape;567;p7"/>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568" name="Google Shape;568;p7"/>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569" name="Google Shape;569;p7"/>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570" name="Google Shape;570;p7"/>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571" name="Google Shape;571;p7"/>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572" name="Google Shape;572;p7"/>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573" name="Google Shape;573;p7"/>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574" name="Google Shape;574;p7"/>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575" name="Google Shape;575;p7"/>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576" name="Google Shape;576;p7"/>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577" name="Google Shape;577;p7"/>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578" name="Google Shape;578;p7"/>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579" name="Google Shape;579;p7"/>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580" name="Google Shape;580;p7"/>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581" name="Google Shape;581;p7"/>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582" name="Google Shape;582;p7"/>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583" name="Google Shape;583;p7"/>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584" name="Google Shape;584;p7"/>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585" name="Google Shape;585;p7"/>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586" name="Google Shape;586;p7"/>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587" name="Google Shape;587;p7"/>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588" name="Google Shape;588;p7"/>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589" name="Google Shape;589;p7"/>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590" name="Google Shape;590;p7"/>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591" name="Google Shape;591;p7"/>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592" name="Google Shape;592;p7"/>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593" name="Google Shape;593;p7"/>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594" name="Google Shape;594;p7"/>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595" name="Google Shape;595;p7"/>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596" name="Google Shape;596;p7"/>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597" name="Google Shape;597;p7"/>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598" name="Google Shape;598;p7"/>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599" name="Google Shape;599;p7"/>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600" name="Google Shape;600;p7"/>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601" name="Google Shape;601;p7"/>
          <p:cNvSpPr txBox="1">
            <a:spLocks noGrp="1"/>
          </p:cNvSpPr>
          <p:nvPr>
            <p:ph type="title"/>
          </p:nvPr>
        </p:nvSpPr>
        <p:spPr>
          <a:xfrm>
            <a:off x="715100" y="855675"/>
            <a:ext cx="3842100" cy="1272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2" name="Google Shape;602;p7"/>
          <p:cNvSpPr txBox="1">
            <a:spLocks noGrp="1"/>
          </p:cNvSpPr>
          <p:nvPr>
            <p:ph type="body" idx="1"/>
          </p:nvPr>
        </p:nvSpPr>
        <p:spPr>
          <a:xfrm>
            <a:off x="715100" y="2257425"/>
            <a:ext cx="3842100" cy="2030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Nunito Light"/>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sp>
        <p:nvSpPr>
          <p:cNvPr id="603" name="Google Shape;603;p7"/>
          <p:cNvSpPr/>
          <p:nvPr/>
        </p:nvSpPr>
        <p:spPr>
          <a:xfrm flipH="1">
            <a:off x="110" y="4099029"/>
            <a:ext cx="1836812" cy="1044462"/>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grpSp>
        <p:nvGrpSpPr>
          <p:cNvPr id="604" name="Google Shape;604;p7"/>
          <p:cNvGrpSpPr/>
          <p:nvPr/>
        </p:nvGrpSpPr>
        <p:grpSpPr>
          <a:xfrm>
            <a:off x="8178341" y="619573"/>
            <a:ext cx="593164" cy="1161172"/>
            <a:chOff x="4921825" y="870250"/>
            <a:chExt cx="407925" cy="798550"/>
          </a:xfrm>
        </p:grpSpPr>
        <p:sp>
          <p:nvSpPr>
            <p:cNvPr id="605" name="Google Shape;605;p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5"/>
        <p:cNvGrpSpPr/>
        <p:nvPr/>
      </p:nvGrpSpPr>
      <p:grpSpPr>
        <a:xfrm>
          <a:off x="0" y="0"/>
          <a:ext cx="0" cy="0"/>
          <a:chOff x="0" y="0"/>
          <a:chExt cx="0" cy="0"/>
        </a:xfrm>
      </p:grpSpPr>
      <p:grpSp>
        <p:nvGrpSpPr>
          <p:cNvPr id="636" name="Google Shape;636;p8"/>
          <p:cNvGrpSpPr/>
          <p:nvPr/>
        </p:nvGrpSpPr>
        <p:grpSpPr>
          <a:xfrm>
            <a:off x="-458461" y="-321271"/>
            <a:ext cx="10059175" cy="5791575"/>
            <a:chOff x="-458461" y="-321271"/>
            <a:chExt cx="10059175" cy="5791575"/>
          </a:xfrm>
        </p:grpSpPr>
        <p:grpSp>
          <p:nvGrpSpPr>
            <p:cNvPr id="637" name="Google Shape;637;p8"/>
            <p:cNvGrpSpPr/>
            <p:nvPr/>
          </p:nvGrpSpPr>
          <p:grpSpPr>
            <a:xfrm flipH="1">
              <a:off x="-458461" y="-245071"/>
              <a:ext cx="9830575" cy="5715375"/>
              <a:chOff x="-358925" y="-303650"/>
              <a:chExt cx="9830575" cy="5715375"/>
            </a:xfrm>
          </p:grpSpPr>
          <p:cxnSp>
            <p:nvCxnSpPr>
              <p:cNvPr id="638" name="Google Shape;638;p8"/>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639" name="Google Shape;639;p8"/>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640" name="Google Shape;640;p8"/>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641" name="Google Shape;641;p8"/>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642" name="Google Shape;642;p8"/>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643" name="Google Shape;643;p8"/>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644" name="Google Shape;644;p8"/>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645" name="Google Shape;645;p8"/>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646" name="Google Shape;646;p8"/>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8"/>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648" name="Google Shape;648;p8"/>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649" name="Google Shape;649;p8"/>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650" name="Google Shape;650;p8"/>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651" name="Google Shape;651;p8"/>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652" name="Google Shape;652;p8"/>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653" name="Google Shape;653;p8"/>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654" name="Google Shape;654;p8"/>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655" name="Google Shape;655;p8"/>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656" name="Google Shape;656;p8"/>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657" name="Google Shape;657;p8"/>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658" name="Google Shape;658;p8"/>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659" name="Google Shape;659;p8"/>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660" name="Google Shape;660;p8"/>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661" name="Google Shape;661;p8"/>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662" name="Google Shape;662;p8"/>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663" name="Google Shape;663;p8"/>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664" name="Google Shape;664;p8"/>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665" name="Google Shape;665;p8"/>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666" name="Google Shape;666;p8"/>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667" name="Google Shape;667;p8"/>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668" name="Google Shape;668;p8"/>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669" name="Google Shape;669;p8"/>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670" name="Google Shape;670;p8"/>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671" name="Google Shape;671;p8"/>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672" name="Google Shape;672;p8"/>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673" name="Google Shape;673;p8"/>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674" name="Google Shape;674;p8"/>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675" name="Google Shape;675;p8"/>
            <p:cNvGrpSpPr/>
            <p:nvPr/>
          </p:nvGrpSpPr>
          <p:grpSpPr>
            <a:xfrm rot="10800000">
              <a:off x="-229861" y="-321271"/>
              <a:ext cx="9830575" cy="5715375"/>
              <a:chOff x="-358925" y="-303650"/>
              <a:chExt cx="9830575" cy="5715375"/>
            </a:xfrm>
          </p:grpSpPr>
          <p:cxnSp>
            <p:nvCxnSpPr>
              <p:cNvPr id="676" name="Google Shape;676;p8"/>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677" name="Google Shape;677;p8"/>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678" name="Google Shape;678;p8"/>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679" name="Google Shape;679;p8"/>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8"/>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8"/>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8"/>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8"/>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8"/>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8"/>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8"/>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8"/>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8"/>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8"/>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8"/>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8"/>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8"/>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8"/>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694" name="Google Shape;694;p8"/>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695" name="Google Shape;695;p8"/>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696" name="Google Shape;696;p8"/>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697" name="Google Shape;697;p8"/>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698" name="Google Shape;698;p8"/>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699" name="Google Shape;699;p8"/>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00" name="Google Shape;700;p8"/>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01" name="Google Shape;701;p8"/>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02" name="Google Shape;702;p8"/>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03" name="Google Shape;703;p8"/>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04" name="Google Shape;704;p8"/>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05" name="Google Shape;705;p8"/>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06" name="Google Shape;706;p8"/>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707" name="Google Shape;707;p8"/>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708" name="Google Shape;708;p8"/>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709" name="Google Shape;709;p8"/>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710" name="Google Shape;710;p8"/>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711" name="Google Shape;711;p8"/>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712" name="Google Shape;712;p8"/>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713" name="Google Shape;713;p8"/>
          <p:cNvSpPr txBox="1">
            <a:spLocks noGrp="1"/>
          </p:cNvSpPr>
          <p:nvPr>
            <p:ph type="title"/>
          </p:nvPr>
        </p:nvSpPr>
        <p:spPr>
          <a:xfrm>
            <a:off x="715100" y="1307100"/>
            <a:ext cx="6125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8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714" name="Google Shape;714;p8"/>
          <p:cNvGrpSpPr/>
          <p:nvPr/>
        </p:nvGrpSpPr>
        <p:grpSpPr>
          <a:xfrm>
            <a:off x="5735399" y="581245"/>
            <a:ext cx="5111263" cy="4704119"/>
            <a:chOff x="3133537" y="-308699"/>
            <a:chExt cx="6010422" cy="5452155"/>
          </a:xfrm>
        </p:grpSpPr>
        <p:sp>
          <p:nvSpPr>
            <p:cNvPr id="715" name="Google Shape;715;p8"/>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7"/>
        <p:cNvGrpSpPr/>
        <p:nvPr/>
      </p:nvGrpSpPr>
      <p:grpSpPr>
        <a:xfrm>
          <a:off x="0" y="0"/>
          <a:ext cx="0" cy="0"/>
          <a:chOff x="0" y="0"/>
          <a:chExt cx="0" cy="0"/>
        </a:xfrm>
      </p:grpSpPr>
      <p:grpSp>
        <p:nvGrpSpPr>
          <p:cNvPr id="718" name="Google Shape;718;p9"/>
          <p:cNvGrpSpPr/>
          <p:nvPr/>
        </p:nvGrpSpPr>
        <p:grpSpPr>
          <a:xfrm>
            <a:off x="-458461" y="-321271"/>
            <a:ext cx="10059175" cy="5791575"/>
            <a:chOff x="-458461" y="-321271"/>
            <a:chExt cx="10059175" cy="5791575"/>
          </a:xfrm>
        </p:grpSpPr>
        <p:grpSp>
          <p:nvGrpSpPr>
            <p:cNvPr id="719" name="Google Shape;719;p9"/>
            <p:cNvGrpSpPr/>
            <p:nvPr/>
          </p:nvGrpSpPr>
          <p:grpSpPr>
            <a:xfrm flipH="1">
              <a:off x="-458461" y="-245071"/>
              <a:ext cx="9830575" cy="5715375"/>
              <a:chOff x="-358925" y="-303650"/>
              <a:chExt cx="9830575" cy="5715375"/>
            </a:xfrm>
          </p:grpSpPr>
          <p:cxnSp>
            <p:nvCxnSpPr>
              <p:cNvPr id="720" name="Google Shape;720;p9"/>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9"/>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722" name="Google Shape;722;p9"/>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723" name="Google Shape;723;p9"/>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724" name="Google Shape;724;p9"/>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725" name="Google Shape;725;p9"/>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726" name="Google Shape;726;p9"/>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727" name="Google Shape;727;p9"/>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728" name="Google Shape;728;p9"/>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729" name="Google Shape;729;p9"/>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730" name="Google Shape;730;p9"/>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731" name="Google Shape;731;p9"/>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732" name="Google Shape;732;p9"/>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733" name="Google Shape;733;p9"/>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734" name="Google Shape;734;p9"/>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735" name="Google Shape;735;p9"/>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736" name="Google Shape;736;p9"/>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737" name="Google Shape;737;p9"/>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738" name="Google Shape;738;p9"/>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9"/>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740" name="Google Shape;740;p9"/>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41" name="Google Shape;741;p9"/>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42" name="Google Shape;742;p9"/>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43" name="Google Shape;743;p9"/>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44" name="Google Shape;744;p9"/>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45" name="Google Shape;745;p9"/>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46" name="Google Shape;746;p9"/>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47" name="Google Shape;747;p9"/>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48" name="Google Shape;748;p9"/>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49" name="Google Shape;749;p9"/>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50" name="Google Shape;750;p9"/>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751" name="Google Shape;751;p9"/>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752" name="Google Shape;752;p9"/>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753" name="Google Shape;753;p9"/>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754" name="Google Shape;754;p9"/>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755" name="Google Shape;755;p9"/>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756" name="Google Shape;756;p9"/>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757" name="Google Shape;757;p9"/>
            <p:cNvGrpSpPr/>
            <p:nvPr/>
          </p:nvGrpSpPr>
          <p:grpSpPr>
            <a:xfrm rot="10800000">
              <a:off x="-229861" y="-321271"/>
              <a:ext cx="9830575" cy="5715375"/>
              <a:chOff x="-358925" y="-303650"/>
              <a:chExt cx="9830575" cy="5715375"/>
            </a:xfrm>
          </p:grpSpPr>
          <p:cxnSp>
            <p:nvCxnSpPr>
              <p:cNvPr id="758" name="Google Shape;758;p9"/>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759" name="Google Shape;759;p9"/>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760" name="Google Shape;760;p9"/>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761" name="Google Shape;761;p9"/>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762" name="Google Shape;762;p9"/>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763" name="Google Shape;763;p9"/>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764" name="Google Shape;764;p9"/>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765" name="Google Shape;765;p9"/>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766" name="Google Shape;766;p9"/>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767" name="Google Shape;767;p9"/>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9"/>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769" name="Google Shape;769;p9"/>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770" name="Google Shape;770;p9"/>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771" name="Google Shape;771;p9"/>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772" name="Google Shape;772;p9"/>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773" name="Google Shape;773;p9"/>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774" name="Google Shape;774;p9"/>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775" name="Google Shape;775;p9"/>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776" name="Google Shape;776;p9"/>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777" name="Google Shape;777;p9"/>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778" name="Google Shape;778;p9"/>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79" name="Google Shape;779;p9"/>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80" name="Google Shape;780;p9"/>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81" name="Google Shape;781;p9"/>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82" name="Google Shape;782;p9"/>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83" name="Google Shape;783;p9"/>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84" name="Google Shape;784;p9"/>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85" name="Google Shape;785;p9"/>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86" name="Google Shape;786;p9"/>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87" name="Google Shape;787;p9"/>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88" name="Google Shape;788;p9"/>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789" name="Google Shape;789;p9"/>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790" name="Google Shape;790;p9"/>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791" name="Google Shape;791;p9"/>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792" name="Google Shape;792;p9"/>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793" name="Google Shape;793;p9"/>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794" name="Google Shape;794;p9"/>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795" name="Google Shape;795;p9"/>
          <p:cNvSpPr txBox="1">
            <a:spLocks noGrp="1"/>
          </p:cNvSpPr>
          <p:nvPr>
            <p:ph type="title"/>
          </p:nvPr>
        </p:nvSpPr>
        <p:spPr>
          <a:xfrm>
            <a:off x="3369100" y="1420725"/>
            <a:ext cx="5059800" cy="142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6" name="Google Shape;796;p9"/>
          <p:cNvSpPr txBox="1">
            <a:spLocks noGrp="1"/>
          </p:cNvSpPr>
          <p:nvPr>
            <p:ph type="subTitle" idx="1"/>
          </p:nvPr>
        </p:nvSpPr>
        <p:spPr>
          <a:xfrm>
            <a:off x="3369100" y="3036375"/>
            <a:ext cx="5059800" cy="6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rgbClr val="666666"/>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97" name="Google Shape;797;p9"/>
          <p:cNvGrpSpPr/>
          <p:nvPr/>
        </p:nvGrpSpPr>
        <p:grpSpPr>
          <a:xfrm flipH="1">
            <a:off x="-2547989" y="60894"/>
            <a:ext cx="5703890" cy="5174095"/>
            <a:chOff x="3166062" y="1034326"/>
            <a:chExt cx="6010422" cy="5452155"/>
          </a:xfrm>
        </p:grpSpPr>
        <p:sp>
          <p:nvSpPr>
            <p:cNvPr id="798" name="Google Shape;798;p9"/>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9"/>
          <p:cNvGrpSpPr/>
          <p:nvPr/>
        </p:nvGrpSpPr>
        <p:grpSpPr>
          <a:xfrm>
            <a:off x="875216" y="444723"/>
            <a:ext cx="593164" cy="1161172"/>
            <a:chOff x="4921825" y="870250"/>
            <a:chExt cx="407925" cy="798550"/>
          </a:xfrm>
        </p:grpSpPr>
        <p:sp>
          <p:nvSpPr>
            <p:cNvPr id="801" name="Google Shape;801;p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9"/>
          <p:cNvGrpSpPr/>
          <p:nvPr/>
        </p:nvGrpSpPr>
        <p:grpSpPr>
          <a:xfrm>
            <a:off x="7835741" y="3803948"/>
            <a:ext cx="593164" cy="1161172"/>
            <a:chOff x="4921825" y="870250"/>
            <a:chExt cx="407925" cy="798550"/>
          </a:xfrm>
        </p:grpSpPr>
        <p:sp>
          <p:nvSpPr>
            <p:cNvPr id="832" name="Google Shape;832;p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2"/>
        <p:cNvGrpSpPr/>
        <p:nvPr/>
      </p:nvGrpSpPr>
      <p:grpSpPr>
        <a:xfrm>
          <a:off x="0" y="0"/>
          <a:ext cx="0" cy="0"/>
          <a:chOff x="0" y="0"/>
          <a:chExt cx="0" cy="0"/>
        </a:xfrm>
      </p:grpSpPr>
      <p:sp>
        <p:nvSpPr>
          <p:cNvPr id="863" name="Google Shape;863;p10"/>
          <p:cNvSpPr txBox="1">
            <a:spLocks noGrp="1"/>
          </p:cNvSpPr>
          <p:nvPr>
            <p:ph type="title"/>
          </p:nvPr>
        </p:nvSpPr>
        <p:spPr>
          <a:xfrm>
            <a:off x="1647926" y="868850"/>
            <a:ext cx="4587300" cy="192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Questrial"/>
              <a:buNone/>
              <a:defRPr sz="2800">
                <a:solidFill>
                  <a:schemeClr val="dk1"/>
                </a:solidFill>
                <a:latin typeface="Questrial"/>
                <a:ea typeface="Questrial"/>
                <a:cs typeface="Questrial"/>
                <a:sym typeface="Questria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1pPr>
            <a:lvl2pPr marL="914400" lvl="1"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marL="1371600" lvl="2"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marL="1828800" lvl="3"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marL="2286000" lvl="4"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marL="2743200" lvl="5"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marL="3200400" lvl="6"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marL="3657600" lvl="7"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marL="4114800" lvl="8" indent="-317500">
              <a:lnSpc>
                <a:spcPct val="100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Desktop/580_NLP/project/Demo.html"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8.jpg"/></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099" name="Google Shape;2099;p24"/>
          <p:cNvPicPr preferRelativeResize="0"/>
          <p:nvPr/>
        </p:nvPicPr>
        <p:blipFill rotWithShape="1">
          <a:blip r:embed="rId3">
            <a:alphaModFix/>
          </a:blip>
          <a:srcRect l="11582" r="19924"/>
          <a:stretch/>
        </p:blipFill>
        <p:spPr>
          <a:xfrm>
            <a:off x="323850" y="811650"/>
            <a:ext cx="2619374" cy="4025576"/>
          </a:xfrm>
          <a:prstGeom prst="rect">
            <a:avLst/>
          </a:prstGeom>
          <a:noFill/>
          <a:ln>
            <a:noFill/>
          </a:ln>
        </p:spPr>
      </p:pic>
      <p:grpSp>
        <p:nvGrpSpPr>
          <p:cNvPr id="2100" name="Google Shape;2100;p24"/>
          <p:cNvGrpSpPr/>
          <p:nvPr/>
        </p:nvGrpSpPr>
        <p:grpSpPr>
          <a:xfrm flipH="1">
            <a:off x="5578881" y="3702404"/>
            <a:ext cx="579743" cy="1134819"/>
            <a:chOff x="4921825" y="870250"/>
            <a:chExt cx="407925" cy="798550"/>
          </a:xfrm>
        </p:grpSpPr>
        <p:sp>
          <p:nvSpPr>
            <p:cNvPr id="2101" name="Google Shape;2101;p2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1" name="Google Shape;2131;p24"/>
          <p:cNvSpPr txBox="1">
            <a:spLocks noGrp="1"/>
          </p:cNvSpPr>
          <p:nvPr>
            <p:ph type="subTitle" idx="1"/>
          </p:nvPr>
        </p:nvSpPr>
        <p:spPr>
          <a:xfrm>
            <a:off x="2061092" y="3065675"/>
            <a:ext cx="6367800" cy="41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dirty="0"/>
              <a:t>Yanfeng(Jennifer) Zhang yz1045</a:t>
            </a:r>
            <a:endParaRPr b="1" dirty="0"/>
          </a:p>
          <a:p>
            <a:pPr marL="0" lvl="0" indent="0" algn="r" rtl="0">
              <a:spcBef>
                <a:spcPts val="0"/>
              </a:spcBef>
              <a:spcAft>
                <a:spcPts val="0"/>
              </a:spcAft>
              <a:buNone/>
            </a:pPr>
            <a:r>
              <a:rPr lang="en" b="1" dirty="0" err="1"/>
              <a:t>Zijing</a:t>
            </a:r>
            <a:r>
              <a:rPr lang="en" b="1" dirty="0"/>
              <a:t>(Mavis) Cheng zc233</a:t>
            </a:r>
            <a:endParaRPr b="1" dirty="0"/>
          </a:p>
          <a:p>
            <a:pPr marL="0" lvl="0" indent="0" algn="r" rtl="0">
              <a:spcBef>
                <a:spcPts val="0"/>
              </a:spcBef>
              <a:spcAft>
                <a:spcPts val="0"/>
              </a:spcAft>
              <a:buNone/>
            </a:pPr>
            <a:r>
              <a:rPr lang="en" b="1" dirty="0"/>
              <a:t>Xin(Iris) Xiang xx123</a:t>
            </a:r>
            <a:endParaRPr b="1" dirty="0"/>
          </a:p>
        </p:txBody>
      </p:sp>
      <p:grpSp>
        <p:nvGrpSpPr>
          <p:cNvPr id="2132" name="Google Shape;2132;p24"/>
          <p:cNvGrpSpPr/>
          <p:nvPr/>
        </p:nvGrpSpPr>
        <p:grpSpPr>
          <a:xfrm flipH="1">
            <a:off x="2286825" y="223186"/>
            <a:ext cx="593164" cy="1161172"/>
            <a:chOff x="4921825" y="870250"/>
            <a:chExt cx="407925" cy="798550"/>
          </a:xfrm>
        </p:grpSpPr>
        <p:sp>
          <p:nvSpPr>
            <p:cNvPr id="2133" name="Google Shape;2133;p2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3" name="Google Shape;2163;p24"/>
          <p:cNvGrpSpPr/>
          <p:nvPr/>
        </p:nvGrpSpPr>
        <p:grpSpPr>
          <a:xfrm flipH="1">
            <a:off x="7601956" y="310954"/>
            <a:ext cx="579743" cy="1134819"/>
            <a:chOff x="4921825" y="870250"/>
            <a:chExt cx="407925" cy="798550"/>
          </a:xfrm>
        </p:grpSpPr>
        <p:sp>
          <p:nvSpPr>
            <p:cNvPr id="2164" name="Google Shape;2164;p2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4" name="Google Shape;2194;p24"/>
          <p:cNvSpPr/>
          <p:nvPr/>
        </p:nvSpPr>
        <p:spPr>
          <a:xfrm flipH="1">
            <a:off x="2324300" y="1512825"/>
            <a:ext cx="6022800" cy="31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4"/>
          <p:cNvSpPr txBox="1">
            <a:spLocks noGrp="1"/>
          </p:cNvSpPr>
          <p:nvPr>
            <p:ph type="ctrTitle"/>
          </p:nvPr>
        </p:nvSpPr>
        <p:spPr>
          <a:xfrm>
            <a:off x="2324292" y="897600"/>
            <a:ext cx="6367800" cy="170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900"/>
              <a:t>Product Review Sentiment Analyzer based on            </a:t>
            </a:r>
            <a:r>
              <a:rPr lang="en" sz="3900">
                <a:solidFill>
                  <a:schemeClr val="lt1"/>
                </a:solidFill>
              </a:rPr>
              <a:t>  </a:t>
            </a:r>
            <a:endParaRPr sz="3700">
              <a:solidFill>
                <a:schemeClr val="lt1"/>
              </a:solidFill>
            </a:endParaRPr>
          </a:p>
        </p:txBody>
      </p:sp>
      <p:pic>
        <p:nvPicPr>
          <p:cNvPr id="2196" name="Google Shape;2196;p24"/>
          <p:cNvPicPr preferRelativeResize="0"/>
          <p:nvPr/>
        </p:nvPicPr>
        <p:blipFill>
          <a:blip r:embed="rId4">
            <a:alphaModFix/>
          </a:blip>
          <a:stretch>
            <a:fillRect/>
          </a:stretch>
        </p:blipFill>
        <p:spPr>
          <a:xfrm>
            <a:off x="6631625" y="2092473"/>
            <a:ext cx="1960394" cy="591675"/>
          </a:xfrm>
          <a:prstGeom prst="rect">
            <a:avLst/>
          </a:prstGeom>
          <a:noFill/>
          <a:ln>
            <a:noFill/>
          </a:ln>
        </p:spPr>
      </p:pic>
      <p:pic>
        <p:nvPicPr>
          <p:cNvPr id="100" name="Google Shape;2201;p25">
            <a:extLst>
              <a:ext uri="{FF2B5EF4-FFF2-40B4-BE49-F238E27FC236}">
                <a16:creationId xmlns:a16="http://schemas.microsoft.com/office/drawing/2014/main" id="{DB0FFAEC-CB51-2040-AB8B-81ACC20E0614}"/>
              </a:ext>
            </a:extLst>
          </p:cNvPr>
          <p:cNvPicPr preferRelativeResize="0"/>
          <p:nvPr/>
        </p:nvPicPr>
        <p:blipFill>
          <a:blip r:embed="rId5">
            <a:alphaModFix/>
          </a:blip>
          <a:stretch>
            <a:fillRect/>
          </a:stretch>
        </p:blipFill>
        <p:spPr>
          <a:xfrm>
            <a:off x="1447004" y="6915181"/>
            <a:ext cx="2237427" cy="4838702"/>
          </a:xfrm>
          <a:prstGeom prst="rect">
            <a:avLst/>
          </a:prstGeom>
          <a:noFill/>
          <a:ln>
            <a:noFill/>
          </a:ln>
        </p:spPr>
      </p:pic>
      <p:pic>
        <p:nvPicPr>
          <p:cNvPr id="101" name="Google Shape;2202;p25">
            <a:extLst>
              <a:ext uri="{FF2B5EF4-FFF2-40B4-BE49-F238E27FC236}">
                <a16:creationId xmlns:a16="http://schemas.microsoft.com/office/drawing/2014/main" id="{20B50191-D08C-2944-8624-234C020D8ABB}"/>
              </a:ext>
            </a:extLst>
          </p:cNvPr>
          <p:cNvPicPr preferRelativeResize="0"/>
          <p:nvPr/>
        </p:nvPicPr>
        <p:blipFill>
          <a:blip r:embed="rId6">
            <a:alphaModFix/>
          </a:blip>
          <a:stretch>
            <a:fillRect/>
          </a:stretch>
        </p:blipFill>
        <p:spPr>
          <a:xfrm>
            <a:off x="1132608" y="6762781"/>
            <a:ext cx="2867900" cy="5202176"/>
          </a:xfrm>
          <a:prstGeom prst="rect">
            <a:avLst/>
          </a:prstGeom>
          <a:noFill/>
          <a:ln>
            <a:noFill/>
          </a:ln>
        </p:spPr>
      </p:pic>
      <p:sp>
        <p:nvSpPr>
          <p:cNvPr id="102" name="Google Shape;2203;p25">
            <a:extLst>
              <a:ext uri="{FF2B5EF4-FFF2-40B4-BE49-F238E27FC236}">
                <a16:creationId xmlns:a16="http://schemas.microsoft.com/office/drawing/2014/main" id="{289A94FD-D8C1-6C4A-B1BC-DBA1D290B5C6}"/>
              </a:ext>
            </a:extLst>
          </p:cNvPr>
          <p:cNvSpPr txBox="1"/>
          <p:nvPr/>
        </p:nvSpPr>
        <p:spPr>
          <a:xfrm>
            <a:off x="12035501" y="1046945"/>
            <a:ext cx="3410400" cy="677400"/>
          </a:xfrm>
          <a:prstGeom prst="rect">
            <a:avLst/>
          </a:prstGeom>
          <a:noFill/>
          <a:ln>
            <a:noFill/>
          </a:ln>
        </p:spPr>
        <p:txBody>
          <a:bodyPr spcFirstLastPara="1" wrap="square" lIns="91425" tIns="91425" rIns="91425" bIns="91425" anchor="ctr" anchorCtr="0">
            <a:noAutofit/>
          </a:bodyPr>
          <a:lstStyle/>
          <a:p>
            <a:pPr marL="0" lvl="0" indent="0" algn="l" rtl="0">
              <a:spcBef>
                <a:spcPts val="100"/>
              </a:spcBef>
              <a:spcAft>
                <a:spcPts val="0"/>
              </a:spcAft>
              <a:buClr>
                <a:srgbClr val="000000"/>
              </a:buClr>
              <a:buFont typeface="Arial"/>
              <a:buNone/>
            </a:pPr>
            <a:r>
              <a:rPr lang="en" sz="2000" b="1">
                <a:latin typeface="Times New Roman"/>
                <a:ea typeface="Times New Roman"/>
                <a:cs typeface="Times New Roman"/>
                <a:sym typeface="Times New Roman"/>
              </a:rPr>
              <a:t>Brand ?</a:t>
            </a:r>
            <a:endParaRPr sz="2000" b="1">
              <a:latin typeface="Times New Roman"/>
              <a:ea typeface="Times New Roman"/>
              <a:cs typeface="Times New Roman"/>
              <a:sym typeface="Times New Roman"/>
            </a:endParaRPr>
          </a:p>
        </p:txBody>
      </p:sp>
      <p:sp>
        <p:nvSpPr>
          <p:cNvPr id="103" name="Google Shape;2204;p25">
            <a:extLst>
              <a:ext uri="{FF2B5EF4-FFF2-40B4-BE49-F238E27FC236}">
                <a16:creationId xmlns:a16="http://schemas.microsoft.com/office/drawing/2014/main" id="{B817848C-5DA5-E041-97AD-37CD5143353D}"/>
              </a:ext>
            </a:extLst>
          </p:cNvPr>
          <p:cNvSpPr txBox="1"/>
          <p:nvPr/>
        </p:nvSpPr>
        <p:spPr>
          <a:xfrm>
            <a:off x="12058828" y="2170499"/>
            <a:ext cx="3410400" cy="677400"/>
          </a:xfrm>
          <a:prstGeom prst="rect">
            <a:avLst/>
          </a:prstGeom>
          <a:noFill/>
          <a:ln>
            <a:noFill/>
          </a:ln>
        </p:spPr>
        <p:txBody>
          <a:bodyPr spcFirstLastPara="1" wrap="square" lIns="91425" tIns="91425" rIns="91425" bIns="91425" anchor="ctr" anchorCtr="0">
            <a:noAutofit/>
          </a:bodyPr>
          <a:lstStyle/>
          <a:p>
            <a:pPr marL="0" lvl="0" indent="0" algn="l" rtl="0">
              <a:spcBef>
                <a:spcPts val="100"/>
              </a:spcBef>
              <a:spcAft>
                <a:spcPts val="0"/>
              </a:spcAft>
              <a:buNone/>
            </a:pPr>
            <a:r>
              <a:rPr lang="en" sz="2000" b="1" dirty="0">
                <a:latin typeface="Times New Roman"/>
                <a:ea typeface="Times New Roman"/>
                <a:cs typeface="Times New Roman"/>
                <a:sym typeface="Times New Roman"/>
              </a:rPr>
              <a:t>Price ?</a:t>
            </a:r>
            <a:endParaRPr dirty="0">
              <a:latin typeface="Abel"/>
              <a:ea typeface="Abel"/>
              <a:cs typeface="Abel"/>
              <a:sym typeface="Abel"/>
            </a:endParaRPr>
          </a:p>
        </p:txBody>
      </p:sp>
      <p:sp>
        <p:nvSpPr>
          <p:cNvPr id="104" name="Google Shape;2205;p25">
            <a:extLst>
              <a:ext uri="{FF2B5EF4-FFF2-40B4-BE49-F238E27FC236}">
                <a16:creationId xmlns:a16="http://schemas.microsoft.com/office/drawing/2014/main" id="{59C46AAA-776A-DE45-ACF8-AF4DB5F56951}"/>
              </a:ext>
            </a:extLst>
          </p:cNvPr>
          <p:cNvSpPr txBox="1"/>
          <p:nvPr/>
        </p:nvSpPr>
        <p:spPr>
          <a:xfrm>
            <a:off x="12073867" y="3263751"/>
            <a:ext cx="3410400" cy="677400"/>
          </a:xfrm>
          <a:prstGeom prst="rect">
            <a:avLst/>
          </a:prstGeom>
          <a:noFill/>
          <a:ln>
            <a:noFill/>
          </a:ln>
        </p:spPr>
        <p:txBody>
          <a:bodyPr spcFirstLastPara="1" wrap="square" lIns="91425" tIns="91425" rIns="91425" bIns="91425" anchor="ctr" anchorCtr="0">
            <a:noAutofit/>
          </a:bodyPr>
          <a:lstStyle/>
          <a:p>
            <a:pPr marL="0" lvl="0" indent="0" algn="l" rtl="0">
              <a:spcBef>
                <a:spcPts val="100"/>
              </a:spcBef>
              <a:spcAft>
                <a:spcPts val="0"/>
              </a:spcAft>
              <a:buNone/>
            </a:pPr>
            <a:r>
              <a:rPr lang="en" sz="2000" b="1">
                <a:latin typeface="Times New Roman"/>
                <a:ea typeface="Times New Roman"/>
                <a:cs typeface="Times New Roman"/>
                <a:sym typeface="Times New Roman"/>
              </a:rPr>
              <a:t>Product Information ?</a:t>
            </a:r>
            <a:endParaRPr>
              <a:latin typeface="Abel"/>
              <a:ea typeface="Abel"/>
              <a:cs typeface="Abel"/>
              <a:sym typeface="Abel"/>
            </a:endParaRPr>
          </a:p>
        </p:txBody>
      </p:sp>
      <p:sp>
        <p:nvSpPr>
          <p:cNvPr id="105" name="Google Shape;2206;p25">
            <a:extLst>
              <a:ext uri="{FF2B5EF4-FFF2-40B4-BE49-F238E27FC236}">
                <a16:creationId xmlns:a16="http://schemas.microsoft.com/office/drawing/2014/main" id="{4D47BA92-75EE-8548-9FE9-F5EEE94CBBEF}"/>
              </a:ext>
            </a:extLst>
          </p:cNvPr>
          <p:cNvSpPr/>
          <p:nvPr/>
        </p:nvSpPr>
        <p:spPr>
          <a:xfrm flipH="1">
            <a:off x="11415291" y="3147197"/>
            <a:ext cx="503567" cy="894054"/>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07;p25">
            <a:extLst>
              <a:ext uri="{FF2B5EF4-FFF2-40B4-BE49-F238E27FC236}">
                <a16:creationId xmlns:a16="http://schemas.microsoft.com/office/drawing/2014/main" id="{C2393B1B-9020-E64E-864B-DEC5EB199E18}"/>
              </a:ext>
            </a:extLst>
          </p:cNvPr>
          <p:cNvSpPr/>
          <p:nvPr/>
        </p:nvSpPr>
        <p:spPr>
          <a:xfrm flipH="1">
            <a:off x="11415288" y="2029153"/>
            <a:ext cx="511094" cy="907423"/>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08;p25">
            <a:extLst>
              <a:ext uri="{FF2B5EF4-FFF2-40B4-BE49-F238E27FC236}">
                <a16:creationId xmlns:a16="http://schemas.microsoft.com/office/drawing/2014/main" id="{EB322744-87DA-0142-BEAB-69EAC3B24FA0}"/>
              </a:ext>
            </a:extLst>
          </p:cNvPr>
          <p:cNvSpPr/>
          <p:nvPr/>
        </p:nvSpPr>
        <p:spPr>
          <a:xfrm flipH="1">
            <a:off x="11415331" y="940288"/>
            <a:ext cx="495021" cy="878764"/>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09;p25">
            <a:extLst>
              <a:ext uri="{FF2B5EF4-FFF2-40B4-BE49-F238E27FC236}">
                <a16:creationId xmlns:a16="http://schemas.microsoft.com/office/drawing/2014/main" id="{865738A4-E237-9D43-9A43-5B9DAFB545C2}"/>
              </a:ext>
            </a:extLst>
          </p:cNvPr>
          <p:cNvSpPr/>
          <p:nvPr/>
        </p:nvSpPr>
        <p:spPr>
          <a:xfrm flipH="1">
            <a:off x="11450650" y="956422"/>
            <a:ext cx="495021" cy="878764"/>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10;p25">
            <a:extLst>
              <a:ext uri="{FF2B5EF4-FFF2-40B4-BE49-F238E27FC236}">
                <a16:creationId xmlns:a16="http://schemas.microsoft.com/office/drawing/2014/main" id="{6B639226-2B65-6C4D-BECF-BCD6F7E3EAD6}"/>
              </a:ext>
            </a:extLst>
          </p:cNvPr>
          <p:cNvSpPr/>
          <p:nvPr/>
        </p:nvSpPr>
        <p:spPr>
          <a:xfrm>
            <a:off x="11596581" y="1152208"/>
            <a:ext cx="180900" cy="476161"/>
          </a:xfrm>
          <a:custGeom>
            <a:avLst/>
            <a:gdLst/>
            <a:ahLst/>
            <a:cxnLst/>
            <a:rect l="l" t="t" r="r" b="b"/>
            <a:pathLst>
              <a:path w="22542" h="61105" extrusionOk="0">
                <a:moveTo>
                  <a:pt x="21578" y="0"/>
                </a:moveTo>
                <a:cubicBezTo>
                  <a:pt x="21243" y="0"/>
                  <a:pt x="20817" y="156"/>
                  <a:pt x="20291" y="463"/>
                </a:cubicBezTo>
                <a:lnTo>
                  <a:pt x="2219" y="10901"/>
                </a:lnTo>
                <a:cubicBezTo>
                  <a:pt x="686" y="11782"/>
                  <a:pt x="1" y="13022"/>
                  <a:pt x="1" y="14914"/>
                </a:cubicBezTo>
                <a:lnTo>
                  <a:pt x="1" y="24145"/>
                </a:lnTo>
                <a:cubicBezTo>
                  <a:pt x="1" y="25426"/>
                  <a:pt x="304" y="26027"/>
                  <a:pt x="959" y="26027"/>
                </a:cubicBezTo>
                <a:cubicBezTo>
                  <a:pt x="1288" y="26027"/>
                  <a:pt x="1706" y="25875"/>
                  <a:pt x="2219" y="25580"/>
                </a:cubicBezTo>
                <a:lnTo>
                  <a:pt x="7993" y="22253"/>
                </a:lnTo>
                <a:lnTo>
                  <a:pt x="7993" y="59375"/>
                </a:lnTo>
                <a:cubicBezTo>
                  <a:pt x="7993" y="60390"/>
                  <a:pt x="8801" y="61104"/>
                  <a:pt x="9690" y="61104"/>
                </a:cubicBezTo>
                <a:cubicBezTo>
                  <a:pt x="9972" y="61104"/>
                  <a:pt x="10262" y="61032"/>
                  <a:pt x="10537" y="60875"/>
                </a:cubicBezTo>
                <a:lnTo>
                  <a:pt x="20649" y="55036"/>
                </a:lnTo>
                <a:cubicBezTo>
                  <a:pt x="21856" y="54351"/>
                  <a:pt x="22541" y="53144"/>
                  <a:pt x="22541" y="51774"/>
                </a:cubicBezTo>
                <a:lnTo>
                  <a:pt x="22541" y="1866"/>
                </a:lnTo>
                <a:cubicBezTo>
                  <a:pt x="22541" y="609"/>
                  <a:pt x="22239" y="0"/>
                  <a:pt x="2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11;p25">
            <a:extLst>
              <a:ext uri="{FF2B5EF4-FFF2-40B4-BE49-F238E27FC236}">
                <a16:creationId xmlns:a16="http://schemas.microsoft.com/office/drawing/2014/main" id="{FD98FCBA-0F6C-574F-8023-B8087B6DA6DD}"/>
              </a:ext>
            </a:extLst>
          </p:cNvPr>
          <p:cNvSpPr/>
          <p:nvPr/>
        </p:nvSpPr>
        <p:spPr>
          <a:xfrm flipH="1">
            <a:off x="11445340" y="2045811"/>
            <a:ext cx="511094" cy="907423"/>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12;p25">
            <a:extLst>
              <a:ext uri="{FF2B5EF4-FFF2-40B4-BE49-F238E27FC236}">
                <a16:creationId xmlns:a16="http://schemas.microsoft.com/office/drawing/2014/main" id="{7B83F07E-FD9E-F847-871C-BB0656C0D54B}"/>
              </a:ext>
            </a:extLst>
          </p:cNvPr>
          <p:cNvSpPr/>
          <p:nvPr/>
        </p:nvSpPr>
        <p:spPr>
          <a:xfrm>
            <a:off x="11562188" y="2241043"/>
            <a:ext cx="277646" cy="546568"/>
          </a:xfrm>
          <a:custGeom>
            <a:avLst/>
            <a:gdLst/>
            <a:ahLst/>
            <a:cxnLst/>
            <a:rect l="l" t="t" r="r" b="b"/>
            <a:pathLst>
              <a:path w="31740" h="64340" extrusionOk="0">
                <a:moveTo>
                  <a:pt x="26896" y="0"/>
                </a:moveTo>
                <a:cubicBezTo>
                  <a:pt x="25394" y="0"/>
                  <a:pt x="23544" y="620"/>
                  <a:pt x="21366" y="1865"/>
                </a:cubicBezTo>
                <a:lnTo>
                  <a:pt x="4274" y="11749"/>
                </a:lnTo>
                <a:cubicBezTo>
                  <a:pt x="2871" y="12597"/>
                  <a:pt x="2219" y="13738"/>
                  <a:pt x="2219" y="15500"/>
                </a:cubicBezTo>
                <a:lnTo>
                  <a:pt x="2219" y="23753"/>
                </a:lnTo>
                <a:cubicBezTo>
                  <a:pt x="2219" y="24932"/>
                  <a:pt x="2482" y="25526"/>
                  <a:pt x="3096" y="25526"/>
                </a:cubicBezTo>
                <a:cubicBezTo>
                  <a:pt x="3399" y="25526"/>
                  <a:pt x="3788" y="25381"/>
                  <a:pt x="4274" y="25090"/>
                </a:cubicBezTo>
                <a:lnTo>
                  <a:pt x="16865" y="17848"/>
                </a:lnTo>
                <a:cubicBezTo>
                  <a:pt x="17279" y="17612"/>
                  <a:pt x="17595" y="17482"/>
                  <a:pt x="17829" y="17482"/>
                </a:cubicBezTo>
                <a:cubicBezTo>
                  <a:pt x="18239" y="17482"/>
                  <a:pt x="18398" y="17880"/>
                  <a:pt x="18398" y="18794"/>
                </a:cubicBezTo>
                <a:cubicBezTo>
                  <a:pt x="18398" y="20360"/>
                  <a:pt x="18072" y="21110"/>
                  <a:pt x="16865" y="22252"/>
                </a:cubicBezTo>
                <a:lnTo>
                  <a:pt x="9101" y="29722"/>
                </a:lnTo>
                <a:cubicBezTo>
                  <a:pt x="3752" y="34778"/>
                  <a:pt x="0" y="39443"/>
                  <a:pt x="0" y="50436"/>
                </a:cubicBezTo>
                <a:lnTo>
                  <a:pt x="0" y="62570"/>
                </a:lnTo>
                <a:cubicBezTo>
                  <a:pt x="0" y="63760"/>
                  <a:pt x="283" y="64339"/>
                  <a:pt x="918" y="64339"/>
                </a:cubicBezTo>
                <a:cubicBezTo>
                  <a:pt x="1224" y="64339"/>
                  <a:pt x="1611" y="64205"/>
                  <a:pt x="2088" y="63940"/>
                </a:cubicBezTo>
                <a:lnTo>
                  <a:pt x="29652" y="47989"/>
                </a:lnTo>
                <a:cubicBezTo>
                  <a:pt x="31087" y="47109"/>
                  <a:pt x="31740" y="45999"/>
                  <a:pt x="31740" y="44238"/>
                </a:cubicBezTo>
                <a:lnTo>
                  <a:pt x="31740" y="35953"/>
                </a:lnTo>
                <a:cubicBezTo>
                  <a:pt x="31740" y="34773"/>
                  <a:pt x="31462" y="34208"/>
                  <a:pt x="30838" y="34208"/>
                </a:cubicBezTo>
                <a:cubicBezTo>
                  <a:pt x="30529" y="34208"/>
                  <a:pt x="30137" y="34346"/>
                  <a:pt x="29652" y="34615"/>
                </a:cubicBezTo>
                <a:lnTo>
                  <a:pt x="13146" y="44140"/>
                </a:lnTo>
                <a:lnTo>
                  <a:pt x="13146" y="42672"/>
                </a:lnTo>
                <a:cubicBezTo>
                  <a:pt x="13146" y="41139"/>
                  <a:pt x="13505" y="40813"/>
                  <a:pt x="14647" y="39704"/>
                </a:cubicBezTo>
                <a:lnTo>
                  <a:pt x="22508" y="32071"/>
                </a:lnTo>
                <a:cubicBezTo>
                  <a:pt x="28151" y="26688"/>
                  <a:pt x="31576" y="21469"/>
                  <a:pt x="31576" y="14358"/>
                </a:cubicBezTo>
                <a:lnTo>
                  <a:pt x="31576" y="7704"/>
                </a:lnTo>
                <a:cubicBezTo>
                  <a:pt x="31576" y="2581"/>
                  <a:pt x="29960" y="0"/>
                  <a:pt x="2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13;p25">
            <a:extLst>
              <a:ext uri="{FF2B5EF4-FFF2-40B4-BE49-F238E27FC236}">
                <a16:creationId xmlns:a16="http://schemas.microsoft.com/office/drawing/2014/main" id="{C257A2E7-1AD3-F649-973C-0087C945C429}"/>
              </a:ext>
            </a:extLst>
          </p:cNvPr>
          <p:cNvSpPr/>
          <p:nvPr/>
        </p:nvSpPr>
        <p:spPr>
          <a:xfrm flipH="1">
            <a:off x="11448226" y="3163611"/>
            <a:ext cx="503567" cy="894054"/>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14;p25">
            <a:extLst>
              <a:ext uri="{FF2B5EF4-FFF2-40B4-BE49-F238E27FC236}">
                <a16:creationId xmlns:a16="http://schemas.microsoft.com/office/drawing/2014/main" id="{B02568EF-95FC-FF45-8C0B-D0B09AA8DF29}"/>
              </a:ext>
            </a:extLst>
          </p:cNvPr>
          <p:cNvSpPr/>
          <p:nvPr/>
        </p:nvSpPr>
        <p:spPr>
          <a:xfrm>
            <a:off x="11560134" y="3356634"/>
            <a:ext cx="279909" cy="537186"/>
          </a:xfrm>
          <a:custGeom>
            <a:avLst/>
            <a:gdLst/>
            <a:ahLst/>
            <a:cxnLst/>
            <a:rect l="l" t="t" r="r" b="b"/>
            <a:pathLst>
              <a:path w="33273" h="65751" extrusionOk="0">
                <a:moveTo>
                  <a:pt x="24820" y="1"/>
                </a:moveTo>
                <a:cubicBezTo>
                  <a:pt x="23338" y="1"/>
                  <a:pt x="21473" y="620"/>
                  <a:pt x="19213" y="1930"/>
                </a:cubicBezTo>
                <a:lnTo>
                  <a:pt x="2186" y="11716"/>
                </a:lnTo>
                <a:cubicBezTo>
                  <a:pt x="653" y="12630"/>
                  <a:pt x="0" y="13804"/>
                  <a:pt x="0" y="15696"/>
                </a:cubicBezTo>
                <a:lnTo>
                  <a:pt x="0" y="24438"/>
                </a:lnTo>
                <a:cubicBezTo>
                  <a:pt x="0" y="25704"/>
                  <a:pt x="307" y="26328"/>
                  <a:pt x="960" y="26328"/>
                </a:cubicBezTo>
                <a:cubicBezTo>
                  <a:pt x="1282" y="26328"/>
                  <a:pt x="1689" y="26175"/>
                  <a:pt x="2186" y="25873"/>
                </a:cubicBezTo>
                <a:lnTo>
                  <a:pt x="13537" y="19349"/>
                </a:lnTo>
                <a:cubicBezTo>
                  <a:pt x="14187" y="18970"/>
                  <a:pt x="14661" y="18811"/>
                  <a:pt x="15004" y="18811"/>
                </a:cubicBezTo>
                <a:cubicBezTo>
                  <a:pt x="15693" y="18811"/>
                  <a:pt x="15853" y="19457"/>
                  <a:pt x="15853" y="20263"/>
                </a:cubicBezTo>
                <a:lnTo>
                  <a:pt x="15853" y="21339"/>
                </a:lnTo>
                <a:cubicBezTo>
                  <a:pt x="15853" y="22579"/>
                  <a:pt x="15495" y="23786"/>
                  <a:pt x="13537" y="24927"/>
                </a:cubicBezTo>
                <a:lnTo>
                  <a:pt x="7144" y="28646"/>
                </a:lnTo>
                <a:cubicBezTo>
                  <a:pt x="5578" y="29559"/>
                  <a:pt x="4926" y="30734"/>
                  <a:pt x="4926" y="32593"/>
                </a:cubicBezTo>
                <a:lnTo>
                  <a:pt x="4926" y="40552"/>
                </a:lnTo>
                <a:cubicBezTo>
                  <a:pt x="4926" y="41819"/>
                  <a:pt x="5233" y="42427"/>
                  <a:pt x="5895" y="42427"/>
                </a:cubicBezTo>
                <a:cubicBezTo>
                  <a:pt x="6223" y="42427"/>
                  <a:pt x="6637" y="42279"/>
                  <a:pt x="7144" y="41988"/>
                </a:cubicBezTo>
                <a:lnTo>
                  <a:pt x="17484" y="35986"/>
                </a:lnTo>
                <a:cubicBezTo>
                  <a:pt x="18157" y="35593"/>
                  <a:pt x="18641" y="35428"/>
                  <a:pt x="18986" y="35428"/>
                </a:cubicBezTo>
                <a:cubicBezTo>
                  <a:pt x="19646" y="35428"/>
                  <a:pt x="19800" y="36030"/>
                  <a:pt x="19800" y="36801"/>
                </a:cubicBezTo>
                <a:lnTo>
                  <a:pt x="19800" y="38791"/>
                </a:lnTo>
                <a:cubicBezTo>
                  <a:pt x="19800" y="40030"/>
                  <a:pt x="19442" y="41237"/>
                  <a:pt x="17484" y="42379"/>
                </a:cubicBezTo>
                <a:lnTo>
                  <a:pt x="2186" y="51252"/>
                </a:lnTo>
                <a:cubicBezTo>
                  <a:pt x="653" y="52132"/>
                  <a:pt x="0" y="53307"/>
                  <a:pt x="0" y="55199"/>
                </a:cubicBezTo>
                <a:lnTo>
                  <a:pt x="0" y="63876"/>
                </a:lnTo>
                <a:cubicBezTo>
                  <a:pt x="0" y="65142"/>
                  <a:pt x="307" y="65751"/>
                  <a:pt x="960" y="65751"/>
                </a:cubicBezTo>
                <a:cubicBezTo>
                  <a:pt x="1283" y="65751"/>
                  <a:pt x="1690" y="65602"/>
                  <a:pt x="2186" y="65311"/>
                </a:cubicBezTo>
                <a:lnTo>
                  <a:pt x="21431" y="54187"/>
                </a:lnTo>
                <a:cubicBezTo>
                  <a:pt x="29228" y="49686"/>
                  <a:pt x="33272" y="42673"/>
                  <a:pt x="33272" y="35007"/>
                </a:cubicBezTo>
                <a:lnTo>
                  <a:pt x="33272" y="27602"/>
                </a:lnTo>
                <a:cubicBezTo>
                  <a:pt x="33272" y="22766"/>
                  <a:pt x="32253" y="20232"/>
                  <a:pt x="29428" y="20232"/>
                </a:cubicBezTo>
                <a:cubicBezTo>
                  <a:pt x="28404" y="20232"/>
                  <a:pt x="27143" y="20565"/>
                  <a:pt x="25607" y="21241"/>
                </a:cubicBezTo>
                <a:cubicBezTo>
                  <a:pt x="28282" y="18240"/>
                  <a:pt x="29195" y="14913"/>
                  <a:pt x="29195" y="11129"/>
                </a:cubicBezTo>
                <a:lnTo>
                  <a:pt x="29195" y="6791"/>
                </a:lnTo>
                <a:cubicBezTo>
                  <a:pt x="29195" y="2450"/>
                  <a:pt x="27765" y="1"/>
                  <a:pt x="24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33"/>
          <p:cNvSpPr/>
          <p:nvPr/>
        </p:nvSpPr>
        <p:spPr>
          <a:xfrm rot="10800000" flipH="1">
            <a:off x="2199525" y="954950"/>
            <a:ext cx="4211100" cy="21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3"/>
          <p:cNvSpPr txBox="1">
            <a:spLocks noGrp="1"/>
          </p:cNvSpPr>
          <p:nvPr>
            <p:ph type="title"/>
          </p:nvPr>
        </p:nvSpPr>
        <p:spPr>
          <a:xfrm>
            <a:off x="2309299" y="446400"/>
            <a:ext cx="437774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Project</a:t>
            </a:r>
            <a:endParaRPr dirty="0"/>
          </a:p>
        </p:txBody>
      </p:sp>
      <p:pic>
        <p:nvPicPr>
          <p:cNvPr id="2287" name="Google Shape;2287;p33"/>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2288" name="Google Shape;2288;p33"/>
          <p:cNvSpPr txBox="1"/>
          <p:nvPr/>
        </p:nvSpPr>
        <p:spPr>
          <a:xfrm>
            <a:off x="651750" y="1688325"/>
            <a:ext cx="4452600" cy="2886900"/>
          </a:xfrm>
          <a:prstGeom prst="rect">
            <a:avLst/>
          </a:prstGeom>
          <a:noFill/>
          <a:ln>
            <a:noFill/>
          </a:ln>
        </p:spPr>
        <p:txBody>
          <a:bodyPr spcFirstLastPara="1" wrap="square" lIns="91425" tIns="91425" rIns="91425" bIns="91425" anchor="ctr" anchorCtr="0">
            <a:noAutofit/>
          </a:bodyPr>
          <a:lstStyle/>
          <a:p>
            <a:pPr marL="457200" lvl="0" indent="-431800" algn="l" rtl="0">
              <a:lnSpc>
                <a:spcPct val="115000"/>
              </a:lnSpc>
              <a:spcBef>
                <a:spcPts val="0"/>
              </a:spcBef>
              <a:spcAft>
                <a:spcPts val="0"/>
              </a:spcAft>
              <a:buClr>
                <a:schemeClr val="dk1"/>
              </a:buClr>
              <a:buSzPts val="3200"/>
              <a:buFont typeface="Questrial"/>
              <a:buChar char="●"/>
            </a:pPr>
            <a:r>
              <a:rPr lang="en" sz="3200">
                <a:solidFill>
                  <a:schemeClr val="dk1"/>
                </a:solidFill>
                <a:latin typeface="Questrial"/>
                <a:ea typeface="Questrial"/>
                <a:cs typeface="Questrial"/>
                <a:sym typeface="Questrial"/>
              </a:rPr>
              <a:t>Timesaving</a:t>
            </a:r>
            <a:endParaRPr sz="320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endParaRPr sz="400">
              <a:solidFill>
                <a:schemeClr val="dk1"/>
              </a:solidFill>
              <a:latin typeface="Questrial"/>
              <a:ea typeface="Questrial"/>
              <a:cs typeface="Questrial"/>
              <a:sym typeface="Questrial"/>
            </a:endParaRPr>
          </a:p>
          <a:p>
            <a:pPr marL="457200" lvl="0" indent="-431800" algn="l" rtl="0">
              <a:spcBef>
                <a:spcPts val="0"/>
              </a:spcBef>
              <a:spcAft>
                <a:spcPts val="0"/>
              </a:spcAft>
              <a:buClr>
                <a:schemeClr val="dk1"/>
              </a:buClr>
              <a:buSzPts val="3200"/>
              <a:buFont typeface="Questrial"/>
              <a:buChar char="●"/>
            </a:pPr>
            <a:r>
              <a:rPr lang="en" sz="3200">
                <a:solidFill>
                  <a:schemeClr val="dk1"/>
                </a:solidFill>
                <a:latin typeface="Questrial"/>
                <a:ea typeface="Questrial"/>
                <a:cs typeface="Questrial"/>
                <a:sym typeface="Questrial"/>
              </a:rPr>
              <a:t>Intuitive</a:t>
            </a:r>
            <a:endParaRPr sz="320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endParaRPr sz="400">
              <a:solidFill>
                <a:schemeClr val="dk1"/>
              </a:solidFill>
              <a:latin typeface="Questrial"/>
              <a:ea typeface="Questrial"/>
              <a:cs typeface="Questrial"/>
              <a:sym typeface="Questrial"/>
            </a:endParaRPr>
          </a:p>
          <a:p>
            <a:pPr marL="0" lvl="0" indent="0" algn="l" rtl="0">
              <a:spcBef>
                <a:spcPts val="0"/>
              </a:spcBef>
              <a:spcAft>
                <a:spcPts val="0"/>
              </a:spcAft>
              <a:buNone/>
            </a:pPr>
            <a:endParaRPr sz="100">
              <a:solidFill>
                <a:schemeClr val="dk1"/>
              </a:solidFill>
              <a:latin typeface="Questrial"/>
              <a:ea typeface="Questrial"/>
              <a:cs typeface="Questrial"/>
              <a:sym typeface="Questrial"/>
            </a:endParaRPr>
          </a:p>
          <a:p>
            <a:pPr marL="457200" lvl="0" indent="-431800" algn="l" rtl="0">
              <a:spcBef>
                <a:spcPts val="0"/>
              </a:spcBef>
              <a:spcAft>
                <a:spcPts val="0"/>
              </a:spcAft>
              <a:buClr>
                <a:schemeClr val="dk1"/>
              </a:buClr>
              <a:buSzPts val="3200"/>
              <a:buFont typeface="Questrial"/>
              <a:buChar char="●"/>
            </a:pPr>
            <a:r>
              <a:rPr lang="en" sz="3200">
                <a:solidFill>
                  <a:schemeClr val="dk1"/>
                </a:solidFill>
                <a:latin typeface="Questrial"/>
                <a:ea typeface="Questrial"/>
                <a:cs typeface="Questrial"/>
                <a:sym typeface="Questrial"/>
              </a:rPr>
              <a:t>Remove Bias:</a:t>
            </a:r>
            <a:endParaRPr sz="3200">
              <a:solidFill>
                <a:schemeClr val="dk1"/>
              </a:solidFill>
              <a:latin typeface="Questrial"/>
              <a:ea typeface="Questrial"/>
              <a:cs typeface="Questrial"/>
              <a:sym typeface="Questrial"/>
            </a:endParaRPr>
          </a:p>
          <a:p>
            <a:pPr marL="914400" lvl="0" indent="0" algn="l" rtl="0">
              <a:spcBef>
                <a:spcPts val="0"/>
              </a:spcBef>
              <a:spcAft>
                <a:spcPts val="0"/>
              </a:spcAft>
              <a:buNone/>
            </a:pPr>
            <a:r>
              <a:rPr lang="en" sz="3200">
                <a:solidFill>
                  <a:schemeClr val="dk1"/>
                </a:solidFill>
                <a:latin typeface="Questrial"/>
                <a:ea typeface="Questrial"/>
                <a:cs typeface="Questrial"/>
                <a:sym typeface="Questrial"/>
              </a:rPr>
              <a:t>Fake Reviews</a:t>
            </a:r>
            <a:endParaRPr sz="3200">
              <a:solidFill>
                <a:schemeClr val="dk1"/>
              </a:solidFill>
              <a:latin typeface="Questrial"/>
              <a:ea typeface="Questrial"/>
              <a:cs typeface="Questrial"/>
              <a:sym typeface="Questrial"/>
            </a:endParaRPr>
          </a:p>
          <a:p>
            <a:pPr marL="914400" lvl="0" indent="0" algn="l" rtl="0">
              <a:spcBef>
                <a:spcPts val="0"/>
              </a:spcBef>
              <a:spcAft>
                <a:spcPts val="0"/>
              </a:spcAft>
              <a:buNone/>
            </a:pPr>
            <a:endParaRPr sz="400">
              <a:solidFill>
                <a:schemeClr val="dk1"/>
              </a:solidFill>
              <a:latin typeface="Questrial"/>
              <a:ea typeface="Questrial"/>
              <a:cs typeface="Questrial"/>
              <a:sym typeface="Questrial"/>
            </a:endParaRPr>
          </a:p>
          <a:p>
            <a:pPr marL="457200" lvl="0" indent="-431800" algn="l" rtl="0">
              <a:spcBef>
                <a:spcPts val="0"/>
              </a:spcBef>
              <a:spcAft>
                <a:spcPts val="0"/>
              </a:spcAft>
              <a:buClr>
                <a:schemeClr val="dk1"/>
              </a:buClr>
              <a:buSzPts val="3200"/>
              <a:buFont typeface="Questrial"/>
              <a:buChar char="●"/>
            </a:pPr>
            <a:r>
              <a:rPr lang="en" sz="3200">
                <a:solidFill>
                  <a:schemeClr val="dk1"/>
                </a:solidFill>
                <a:latin typeface="Questrial"/>
                <a:ea typeface="Questrial"/>
                <a:cs typeface="Questrial"/>
                <a:sym typeface="Questrial"/>
              </a:rPr>
              <a:t>Relatively Fair</a:t>
            </a:r>
            <a:endParaRPr sz="3200">
              <a:solidFill>
                <a:schemeClr val="dk1"/>
              </a:solidFill>
              <a:latin typeface="Questrial"/>
              <a:ea typeface="Questrial"/>
              <a:cs typeface="Questrial"/>
              <a:sym typeface="Questrial"/>
            </a:endParaRPr>
          </a:p>
        </p:txBody>
      </p:sp>
      <p:pic>
        <p:nvPicPr>
          <p:cNvPr id="2289" name="Google Shape;2289;p33"/>
          <p:cNvPicPr preferRelativeResize="0"/>
          <p:nvPr/>
        </p:nvPicPr>
        <p:blipFill>
          <a:blip r:embed="rId4">
            <a:alphaModFix/>
          </a:blip>
          <a:stretch>
            <a:fillRect/>
          </a:stretch>
        </p:blipFill>
        <p:spPr>
          <a:xfrm>
            <a:off x="646375" y="1840725"/>
            <a:ext cx="430925" cy="430925"/>
          </a:xfrm>
          <a:prstGeom prst="rect">
            <a:avLst/>
          </a:prstGeom>
          <a:noFill/>
          <a:ln>
            <a:noFill/>
          </a:ln>
        </p:spPr>
      </p:pic>
      <p:pic>
        <p:nvPicPr>
          <p:cNvPr id="2290" name="Google Shape;2290;p33"/>
          <p:cNvPicPr preferRelativeResize="0"/>
          <p:nvPr/>
        </p:nvPicPr>
        <p:blipFill>
          <a:blip r:embed="rId4">
            <a:alphaModFix/>
          </a:blip>
          <a:stretch>
            <a:fillRect/>
          </a:stretch>
        </p:blipFill>
        <p:spPr>
          <a:xfrm>
            <a:off x="646375" y="2450325"/>
            <a:ext cx="430925" cy="430925"/>
          </a:xfrm>
          <a:prstGeom prst="rect">
            <a:avLst/>
          </a:prstGeom>
          <a:noFill/>
          <a:ln>
            <a:noFill/>
          </a:ln>
        </p:spPr>
      </p:pic>
      <p:pic>
        <p:nvPicPr>
          <p:cNvPr id="2291" name="Google Shape;2291;p33"/>
          <p:cNvPicPr preferRelativeResize="0"/>
          <p:nvPr/>
        </p:nvPicPr>
        <p:blipFill>
          <a:blip r:embed="rId4">
            <a:alphaModFix/>
          </a:blip>
          <a:stretch>
            <a:fillRect/>
          </a:stretch>
        </p:blipFill>
        <p:spPr>
          <a:xfrm>
            <a:off x="646375" y="3059925"/>
            <a:ext cx="430925" cy="430925"/>
          </a:xfrm>
          <a:prstGeom prst="rect">
            <a:avLst/>
          </a:prstGeom>
          <a:noFill/>
          <a:ln>
            <a:noFill/>
          </a:ln>
        </p:spPr>
      </p:pic>
      <p:pic>
        <p:nvPicPr>
          <p:cNvPr id="2292" name="Google Shape;2292;p33"/>
          <p:cNvPicPr preferRelativeResize="0"/>
          <p:nvPr/>
        </p:nvPicPr>
        <p:blipFill>
          <a:blip r:embed="rId4">
            <a:alphaModFix/>
          </a:blip>
          <a:stretch>
            <a:fillRect/>
          </a:stretch>
        </p:blipFill>
        <p:spPr>
          <a:xfrm>
            <a:off x="646375" y="4050525"/>
            <a:ext cx="430925" cy="4309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34"/>
          <p:cNvSpPr/>
          <p:nvPr/>
        </p:nvSpPr>
        <p:spPr>
          <a:xfrm rot="5400000">
            <a:off x="-968075" y="2409225"/>
            <a:ext cx="38100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rot="10800000" flipH="1">
            <a:off x="2032625" y="1071829"/>
            <a:ext cx="916800" cy="38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rot="10800000" flipH="1">
            <a:off x="6679172" y="1071799"/>
            <a:ext cx="914400" cy="38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rot="10800000" flipH="1">
            <a:off x="4361710" y="1071787"/>
            <a:ext cx="916800" cy="384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rot="10800000" flipH="1">
            <a:off x="2045425" y="3115375"/>
            <a:ext cx="916800" cy="33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rot="10800000" flipH="1">
            <a:off x="6679172" y="3093300"/>
            <a:ext cx="914400" cy="3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rot="10800000" flipH="1">
            <a:off x="4361710" y="3115338"/>
            <a:ext cx="916800" cy="33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txBox="1">
            <a:spLocks noGrp="1"/>
          </p:cNvSpPr>
          <p:nvPr>
            <p:ph type="ctrTitle"/>
          </p:nvPr>
        </p:nvSpPr>
        <p:spPr>
          <a:xfrm>
            <a:off x="3658660" y="1921099"/>
            <a:ext cx="23229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Data Preprocessing</a:t>
            </a:r>
            <a:endParaRPr sz="2400"/>
          </a:p>
        </p:txBody>
      </p:sp>
      <p:sp>
        <p:nvSpPr>
          <p:cNvPr id="2305" name="Google Shape;2305;p34"/>
          <p:cNvSpPr txBox="1">
            <a:spLocks noGrp="1"/>
          </p:cNvSpPr>
          <p:nvPr>
            <p:ph type="title" idx="2"/>
          </p:nvPr>
        </p:nvSpPr>
        <p:spPr>
          <a:xfrm>
            <a:off x="4269160"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06" name="Google Shape;2306;p34"/>
          <p:cNvSpPr txBox="1">
            <a:spLocks noGrp="1"/>
          </p:cNvSpPr>
          <p:nvPr>
            <p:ph type="ctrTitle" idx="3"/>
          </p:nvPr>
        </p:nvSpPr>
        <p:spPr>
          <a:xfrm>
            <a:off x="3658660" y="3992110"/>
            <a:ext cx="2322900" cy="2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Outcomes</a:t>
            </a:r>
            <a:endParaRPr sz="2400"/>
          </a:p>
        </p:txBody>
      </p:sp>
      <p:sp>
        <p:nvSpPr>
          <p:cNvPr id="2307" name="Google Shape;2307;p34"/>
          <p:cNvSpPr txBox="1">
            <a:spLocks noGrp="1"/>
          </p:cNvSpPr>
          <p:nvPr>
            <p:ph type="title" idx="5"/>
          </p:nvPr>
        </p:nvSpPr>
        <p:spPr>
          <a:xfrm>
            <a:off x="4269160" y="2833384"/>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308" name="Google Shape;2308;p34"/>
          <p:cNvSpPr txBox="1">
            <a:spLocks noGrp="1"/>
          </p:cNvSpPr>
          <p:nvPr>
            <p:ph type="ctrTitle" idx="6"/>
          </p:nvPr>
        </p:nvSpPr>
        <p:spPr>
          <a:xfrm>
            <a:off x="5974922" y="1859224"/>
            <a:ext cx="23229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Methodology</a:t>
            </a:r>
            <a:endParaRPr sz="2400"/>
          </a:p>
        </p:txBody>
      </p:sp>
      <p:sp>
        <p:nvSpPr>
          <p:cNvPr id="2309" name="Google Shape;2309;p34"/>
          <p:cNvSpPr txBox="1">
            <a:spLocks noGrp="1"/>
          </p:cNvSpPr>
          <p:nvPr>
            <p:ph type="title" idx="8"/>
          </p:nvPr>
        </p:nvSpPr>
        <p:spPr>
          <a:xfrm>
            <a:off x="6585422"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10" name="Google Shape;2310;p34"/>
          <p:cNvSpPr txBox="1">
            <a:spLocks noGrp="1"/>
          </p:cNvSpPr>
          <p:nvPr>
            <p:ph type="ctrTitle" idx="9"/>
          </p:nvPr>
        </p:nvSpPr>
        <p:spPr>
          <a:xfrm>
            <a:off x="5974922" y="3992110"/>
            <a:ext cx="2322900" cy="2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Conclusion</a:t>
            </a:r>
            <a:endParaRPr sz="2400"/>
          </a:p>
        </p:txBody>
      </p:sp>
      <p:sp>
        <p:nvSpPr>
          <p:cNvPr id="2311" name="Google Shape;2311;p34"/>
          <p:cNvSpPr txBox="1">
            <a:spLocks noGrp="1"/>
          </p:cNvSpPr>
          <p:nvPr>
            <p:ph type="title" idx="14"/>
          </p:nvPr>
        </p:nvSpPr>
        <p:spPr>
          <a:xfrm>
            <a:off x="6585422" y="2811359"/>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312" name="Google Shape;2312;p34"/>
          <p:cNvSpPr txBox="1">
            <a:spLocks noGrp="1"/>
          </p:cNvSpPr>
          <p:nvPr>
            <p:ph type="ctrTitle" idx="16"/>
          </p:nvPr>
        </p:nvSpPr>
        <p:spPr>
          <a:xfrm>
            <a:off x="1329575" y="1859233"/>
            <a:ext cx="23229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Data Collection</a:t>
            </a:r>
            <a:endParaRPr sz="2400"/>
          </a:p>
        </p:txBody>
      </p:sp>
      <p:sp>
        <p:nvSpPr>
          <p:cNvPr id="2313" name="Google Shape;2313;p34"/>
          <p:cNvSpPr txBox="1">
            <a:spLocks noGrp="1"/>
          </p:cNvSpPr>
          <p:nvPr>
            <p:ph type="title" idx="18"/>
          </p:nvPr>
        </p:nvSpPr>
        <p:spPr>
          <a:xfrm>
            <a:off x="1940075"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14" name="Google Shape;2314;p34"/>
          <p:cNvSpPr txBox="1">
            <a:spLocks noGrp="1"/>
          </p:cNvSpPr>
          <p:nvPr>
            <p:ph type="ctrTitle" idx="19"/>
          </p:nvPr>
        </p:nvSpPr>
        <p:spPr>
          <a:xfrm>
            <a:off x="1329575" y="4159435"/>
            <a:ext cx="2322900" cy="2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Model Evaluation &amp; Model Selection</a:t>
            </a:r>
            <a:endParaRPr sz="2400"/>
          </a:p>
        </p:txBody>
      </p:sp>
      <p:sp>
        <p:nvSpPr>
          <p:cNvPr id="2315" name="Google Shape;2315;p34"/>
          <p:cNvSpPr txBox="1">
            <a:spLocks noGrp="1"/>
          </p:cNvSpPr>
          <p:nvPr>
            <p:ph type="title" idx="21"/>
          </p:nvPr>
        </p:nvSpPr>
        <p:spPr>
          <a:xfrm>
            <a:off x="1952875" y="2833384"/>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2320" name="Google Shape;2320;p35"/>
          <p:cNvPicPr preferRelativeResize="0"/>
          <p:nvPr/>
        </p:nvPicPr>
        <p:blipFill>
          <a:blip r:embed="rId3">
            <a:alphaModFix/>
          </a:blip>
          <a:stretch>
            <a:fillRect/>
          </a:stretch>
        </p:blipFill>
        <p:spPr>
          <a:xfrm>
            <a:off x="6586825" y="1080675"/>
            <a:ext cx="2147700" cy="3241650"/>
          </a:xfrm>
          <a:prstGeom prst="rect">
            <a:avLst/>
          </a:prstGeom>
          <a:noFill/>
          <a:ln>
            <a:noFill/>
          </a:ln>
        </p:spPr>
      </p:pic>
      <p:grpSp>
        <p:nvGrpSpPr>
          <p:cNvPr id="2321" name="Google Shape;2321;p35"/>
          <p:cNvGrpSpPr/>
          <p:nvPr/>
        </p:nvGrpSpPr>
        <p:grpSpPr>
          <a:xfrm>
            <a:off x="4667342" y="3792129"/>
            <a:ext cx="579743" cy="1134819"/>
            <a:chOff x="4921825" y="870250"/>
            <a:chExt cx="407925" cy="798550"/>
          </a:xfrm>
        </p:grpSpPr>
        <p:sp>
          <p:nvSpPr>
            <p:cNvPr id="2322" name="Google Shape;2322;p3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2" name="Google Shape;2352;p35"/>
          <p:cNvSpPr/>
          <p:nvPr/>
        </p:nvSpPr>
        <p:spPr>
          <a:xfrm rot="10800000" flipH="1">
            <a:off x="717599" y="1741900"/>
            <a:ext cx="1313700" cy="579600"/>
          </a:xfrm>
          <a:prstGeom prst="rect">
            <a:avLst/>
          </a:prstGeom>
          <a:solidFill>
            <a:srgbClr val="D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5"/>
          <p:cNvSpPr txBox="1"/>
          <p:nvPr/>
        </p:nvSpPr>
        <p:spPr>
          <a:xfrm>
            <a:off x="412800" y="2493550"/>
            <a:ext cx="5791800"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dk1"/>
                </a:solidFill>
                <a:latin typeface="Questrial"/>
                <a:ea typeface="Questrial"/>
                <a:cs typeface="Questrial"/>
                <a:sym typeface="Questrial"/>
              </a:rPr>
              <a:t>Data Collection</a:t>
            </a:r>
            <a:endParaRPr sz="6000">
              <a:latin typeface="Questrial"/>
              <a:ea typeface="Questrial"/>
              <a:cs typeface="Questrial"/>
              <a:sym typeface="Questrial"/>
            </a:endParaRPr>
          </a:p>
        </p:txBody>
      </p:sp>
      <p:sp>
        <p:nvSpPr>
          <p:cNvPr id="2354" name="Google Shape;2354;p35"/>
          <p:cNvSpPr txBox="1"/>
          <p:nvPr/>
        </p:nvSpPr>
        <p:spPr>
          <a:xfrm>
            <a:off x="717600" y="1528000"/>
            <a:ext cx="1535400" cy="6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0">
                <a:solidFill>
                  <a:srgbClr val="000000"/>
                </a:solidFill>
                <a:latin typeface="Questrial"/>
                <a:ea typeface="Questrial"/>
                <a:cs typeface="Questrial"/>
                <a:sym typeface="Questrial"/>
              </a:rPr>
              <a:t>0</a:t>
            </a:r>
            <a:r>
              <a:rPr lang="en" sz="9000">
                <a:latin typeface="Questrial"/>
                <a:ea typeface="Questrial"/>
                <a:cs typeface="Questrial"/>
                <a:sym typeface="Questrial"/>
              </a:rPr>
              <a:t>1</a:t>
            </a:r>
            <a:endParaRPr sz="9000">
              <a:solidFill>
                <a:srgbClr val="000000"/>
              </a:solidFill>
              <a:latin typeface="Questrial"/>
              <a:ea typeface="Questrial"/>
              <a:cs typeface="Questrial"/>
              <a:sym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59" name="Google Shape;2359;p36"/>
          <p:cNvSpPr/>
          <p:nvPr/>
        </p:nvSpPr>
        <p:spPr>
          <a:xfrm rot="10800000" flipH="1">
            <a:off x="2115924" y="2909000"/>
            <a:ext cx="1014000" cy="11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6"/>
          <p:cNvSpPr/>
          <p:nvPr/>
        </p:nvSpPr>
        <p:spPr>
          <a:xfrm rot="10800000" flipH="1">
            <a:off x="6112500" y="2909000"/>
            <a:ext cx="778500" cy="11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6"/>
          <p:cNvSpPr/>
          <p:nvPr/>
        </p:nvSpPr>
        <p:spPr>
          <a:xfrm>
            <a:off x="2582475" y="67037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62" name="Google Shape;2362;p36"/>
          <p:cNvSpPr txBox="1">
            <a:spLocks noGrp="1"/>
          </p:cNvSpPr>
          <p:nvPr>
            <p:ph type="subTitle" idx="1"/>
          </p:nvPr>
        </p:nvSpPr>
        <p:spPr>
          <a:xfrm>
            <a:off x="1007988" y="2766225"/>
            <a:ext cx="32715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t>Resource</a:t>
            </a:r>
            <a:endParaRPr sz="1800"/>
          </a:p>
        </p:txBody>
      </p:sp>
      <p:sp>
        <p:nvSpPr>
          <p:cNvPr id="2363" name="Google Shape;2363;p36"/>
          <p:cNvSpPr txBox="1">
            <a:spLocks noGrp="1"/>
          </p:cNvSpPr>
          <p:nvPr>
            <p:ph type="subTitle" idx="2"/>
          </p:nvPr>
        </p:nvSpPr>
        <p:spPr>
          <a:xfrm>
            <a:off x="4864519" y="2766225"/>
            <a:ext cx="32715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Category</a:t>
            </a:r>
            <a:endParaRPr sz="1800"/>
          </a:p>
        </p:txBody>
      </p:sp>
      <p:sp>
        <p:nvSpPr>
          <p:cNvPr id="2364" name="Google Shape;2364;p36"/>
          <p:cNvSpPr txBox="1">
            <a:spLocks noGrp="1"/>
          </p:cNvSpPr>
          <p:nvPr>
            <p:ph type="subTitle" idx="3"/>
          </p:nvPr>
        </p:nvSpPr>
        <p:spPr>
          <a:xfrm>
            <a:off x="2936238" y="3341425"/>
            <a:ext cx="32715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150 Products</a:t>
            </a:r>
            <a:endParaRPr sz="1800" b="1"/>
          </a:p>
          <a:p>
            <a:pPr marL="0" lvl="0" indent="0" algn="ctr" rtl="0">
              <a:spcBef>
                <a:spcPts val="0"/>
              </a:spcBef>
              <a:spcAft>
                <a:spcPts val="0"/>
              </a:spcAft>
              <a:buNone/>
            </a:pPr>
            <a:endParaRPr sz="1800" b="1"/>
          </a:p>
          <a:p>
            <a:pPr marL="0" lvl="0" indent="0" algn="ctr" rtl="0">
              <a:spcBef>
                <a:spcPts val="0"/>
              </a:spcBef>
              <a:spcAft>
                <a:spcPts val="0"/>
              </a:spcAft>
              <a:buNone/>
            </a:pPr>
            <a:r>
              <a:rPr lang="en" sz="1800" b="1"/>
              <a:t>103008 Reviews</a:t>
            </a:r>
            <a:endParaRPr sz="1800" b="1"/>
          </a:p>
        </p:txBody>
      </p:sp>
      <p:sp>
        <p:nvSpPr>
          <p:cNvPr id="2365" name="Google Shape;2365;p36"/>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Introduction</a:t>
            </a:r>
            <a:endParaRPr/>
          </a:p>
        </p:txBody>
      </p:sp>
      <p:pic>
        <p:nvPicPr>
          <p:cNvPr id="2366" name="Google Shape;2366;p36"/>
          <p:cNvPicPr preferRelativeResize="0"/>
          <p:nvPr/>
        </p:nvPicPr>
        <p:blipFill>
          <a:blip r:embed="rId3">
            <a:alphaModFix/>
          </a:blip>
          <a:stretch>
            <a:fillRect/>
          </a:stretch>
        </p:blipFill>
        <p:spPr>
          <a:xfrm>
            <a:off x="1642725" y="1703323"/>
            <a:ext cx="1960394" cy="591675"/>
          </a:xfrm>
          <a:prstGeom prst="rect">
            <a:avLst/>
          </a:prstGeom>
          <a:noFill/>
          <a:ln>
            <a:noFill/>
          </a:ln>
        </p:spPr>
      </p:pic>
      <p:pic>
        <p:nvPicPr>
          <p:cNvPr id="2367" name="Google Shape;2367;p36"/>
          <p:cNvPicPr preferRelativeResize="0"/>
          <p:nvPr/>
        </p:nvPicPr>
        <p:blipFill>
          <a:blip r:embed="rId4">
            <a:alphaModFix/>
          </a:blip>
          <a:stretch>
            <a:fillRect/>
          </a:stretch>
        </p:blipFill>
        <p:spPr>
          <a:xfrm>
            <a:off x="6036125" y="1198426"/>
            <a:ext cx="931261" cy="13904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37"/>
          <p:cNvSpPr/>
          <p:nvPr/>
        </p:nvSpPr>
        <p:spPr>
          <a:xfrm>
            <a:off x="2582475" y="67037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73" name="Google Shape;2373;p37"/>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Collection</a:t>
            </a:r>
            <a:endParaRPr/>
          </a:p>
        </p:txBody>
      </p:sp>
      <p:pic>
        <p:nvPicPr>
          <p:cNvPr id="2374" name="Google Shape;2374;p37"/>
          <p:cNvPicPr preferRelativeResize="0"/>
          <p:nvPr/>
        </p:nvPicPr>
        <p:blipFill rotWithShape="1">
          <a:blip r:embed="rId3">
            <a:alphaModFix/>
          </a:blip>
          <a:srcRect b="35926"/>
          <a:stretch/>
        </p:blipFill>
        <p:spPr>
          <a:xfrm>
            <a:off x="643813" y="1363150"/>
            <a:ext cx="7856374" cy="3163501"/>
          </a:xfrm>
          <a:prstGeom prst="rect">
            <a:avLst/>
          </a:prstGeom>
          <a:noFill/>
          <a:ln>
            <a:noFill/>
          </a:ln>
        </p:spPr>
      </p:pic>
      <p:pic>
        <p:nvPicPr>
          <p:cNvPr id="5" name="Google Shape;2388;p38">
            <a:extLst>
              <a:ext uri="{FF2B5EF4-FFF2-40B4-BE49-F238E27FC236}">
                <a16:creationId xmlns:a16="http://schemas.microsoft.com/office/drawing/2014/main" id="{27C2CB1B-DA5F-A64D-A820-977A14A7A766}"/>
              </a:ext>
            </a:extLst>
          </p:cNvPr>
          <p:cNvPicPr preferRelativeResize="0"/>
          <p:nvPr/>
        </p:nvPicPr>
        <p:blipFill>
          <a:blip r:embed="rId4">
            <a:alphaModFix/>
          </a:blip>
          <a:stretch>
            <a:fillRect/>
          </a:stretch>
        </p:blipFill>
        <p:spPr>
          <a:xfrm>
            <a:off x="9840300" y="1190153"/>
            <a:ext cx="5392850" cy="31493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38"/>
          <p:cNvSpPr/>
          <p:nvPr/>
        </p:nvSpPr>
        <p:spPr>
          <a:xfrm rot="10800000" flipH="1">
            <a:off x="1148799" y="3174225"/>
            <a:ext cx="1014000" cy="11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2582475" y="67037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81" name="Google Shape;2381;p38"/>
          <p:cNvSpPr txBox="1">
            <a:spLocks noGrp="1"/>
          </p:cNvSpPr>
          <p:nvPr>
            <p:ph type="subTitle" idx="1"/>
          </p:nvPr>
        </p:nvSpPr>
        <p:spPr>
          <a:xfrm>
            <a:off x="40863" y="3031450"/>
            <a:ext cx="32715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t>&lt;Requests&gt;</a:t>
            </a:r>
            <a:endParaRPr sz="1800"/>
          </a:p>
        </p:txBody>
      </p:sp>
      <p:sp>
        <p:nvSpPr>
          <p:cNvPr id="2382" name="Google Shape;2382;p38"/>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Collection</a:t>
            </a:r>
            <a:endParaRPr/>
          </a:p>
        </p:txBody>
      </p:sp>
      <p:grpSp>
        <p:nvGrpSpPr>
          <p:cNvPr id="2383" name="Google Shape;2383;p38"/>
          <p:cNvGrpSpPr/>
          <p:nvPr/>
        </p:nvGrpSpPr>
        <p:grpSpPr>
          <a:xfrm>
            <a:off x="1344606" y="2221840"/>
            <a:ext cx="622384" cy="542292"/>
            <a:chOff x="6068268" y="3323189"/>
            <a:chExt cx="404698" cy="340743"/>
          </a:xfrm>
        </p:grpSpPr>
        <p:sp>
          <p:nvSpPr>
            <p:cNvPr id="2384" name="Google Shape;2384;p38"/>
            <p:cNvSpPr/>
            <p:nvPr/>
          </p:nvSpPr>
          <p:spPr>
            <a:xfrm>
              <a:off x="6068268" y="3323189"/>
              <a:ext cx="404698" cy="340743"/>
            </a:xfrm>
            <a:custGeom>
              <a:avLst/>
              <a:gdLst/>
              <a:ahLst/>
              <a:cxnLst/>
              <a:rect l="l" t="t" r="r" b="b"/>
              <a:pathLst>
                <a:path w="11909" h="10027" extrusionOk="0">
                  <a:moveTo>
                    <a:pt x="11170" y="358"/>
                  </a:moveTo>
                  <a:cubicBezTo>
                    <a:pt x="11384" y="358"/>
                    <a:pt x="11551" y="525"/>
                    <a:pt x="11551" y="739"/>
                  </a:cubicBezTo>
                  <a:lnTo>
                    <a:pt x="11551" y="7788"/>
                  </a:lnTo>
                  <a:cubicBezTo>
                    <a:pt x="11551" y="8002"/>
                    <a:pt x="11384" y="8169"/>
                    <a:pt x="11170" y="8169"/>
                  </a:cubicBezTo>
                  <a:lnTo>
                    <a:pt x="763" y="8169"/>
                  </a:lnTo>
                  <a:cubicBezTo>
                    <a:pt x="549" y="8169"/>
                    <a:pt x="358" y="8002"/>
                    <a:pt x="358" y="7788"/>
                  </a:cubicBezTo>
                  <a:lnTo>
                    <a:pt x="358" y="739"/>
                  </a:lnTo>
                  <a:cubicBezTo>
                    <a:pt x="358" y="525"/>
                    <a:pt x="549" y="358"/>
                    <a:pt x="763" y="358"/>
                  </a:cubicBezTo>
                  <a:close/>
                  <a:moveTo>
                    <a:pt x="6312" y="8526"/>
                  </a:moveTo>
                  <a:lnTo>
                    <a:pt x="6288" y="8717"/>
                  </a:lnTo>
                  <a:cubicBezTo>
                    <a:pt x="6264" y="8860"/>
                    <a:pt x="6145" y="8955"/>
                    <a:pt x="5978" y="8955"/>
                  </a:cubicBezTo>
                  <a:cubicBezTo>
                    <a:pt x="5835" y="8955"/>
                    <a:pt x="5716" y="8860"/>
                    <a:pt x="5693" y="8717"/>
                  </a:cubicBezTo>
                  <a:lnTo>
                    <a:pt x="5621" y="8526"/>
                  </a:lnTo>
                  <a:close/>
                  <a:moveTo>
                    <a:pt x="7336" y="8526"/>
                  </a:moveTo>
                  <a:lnTo>
                    <a:pt x="7479" y="9669"/>
                  </a:lnTo>
                  <a:lnTo>
                    <a:pt x="4502" y="9669"/>
                  </a:lnTo>
                  <a:lnTo>
                    <a:pt x="4645" y="8526"/>
                  </a:lnTo>
                  <a:lnTo>
                    <a:pt x="5312" y="8526"/>
                  </a:lnTo>
                  <a:lnTo>
                    <a:pt x="5359" y="8764"/>
                  </a:lnTo>
                  <a:cubicBezTo>
                    <a:pt x="5431" y="9074"/>
                    <a:pt x="5693" y="9288"/>
                    <a:pt x="6002" y="9288"/>
                  </a:cubicBezTo>
                  <a:cubicBezTo>
                    <a:pt x="6288" y="9288"/>
                    <a:pt x="6550" y="9074"/>
                    <a:pt x="6621" y="8764"/>
                  </a:cubicBezTo>
                  <a:lnTo>
                    <a:pt x="6669" y="8526"/>
                  </a:lnTo>
                  <a:close/>
                  <a:moveTo>
                    <a:pt x="763" y="1"/>
                  </a:moveTo>
                  <a:cubicBezTo>
                    <a:pt x="334" y="1"/>
                    <a:pt x="1" y="310"/>
                    <a:pt x="1" y="739"/>
                  </a:cubicBezTo>
                  <a:lnTo>
                    <a:pt x="1" y="7788"/>
                  </a:lnTo>
                  <a:cubicBezTo>
                    <a:pt x="1" y="8217"/>
                    <a:pt x="334" y="8526"/>
                    <a:pt x="763" y="8526"/>
                  </a:cubicBezTo>
                  <a:lnTo>
                    <a:pt x="4264" y="8526"/>
                  </a:lnTo>
                  <a:lnTo>
                    <a:pt x="4121" y="9669"/>
                  </a:lnTo>
                  <a:lnTo>
                    <a:pt x="3525" y="9669"/>
                  </a:lnTo>
                  <a:cubicBezTo>
                    <a:pt x="3430" y="9669"/>
                    <a:pt x="3335" y="9765"/>
                    <a:pt x="3335" y="9836"/>
                  </a:cubicBezTo>
                  <a:cubicBezTo>
                    <a:pt x="3335" y="9931"/>
                    <a:pt x="3430" y="10026"/>
                    <a:pt x="3525" y="10026"/>
                  </a:cubicBezTo>
                  <a:lnTo>
                    <a:pt x="8336" y="10026"/>
                  </a:lnTo>
                  <a:cubicBezTo>
                    <a:pt x="8431" y="10026"/>
                    <a:pt x="8527" y="9931"/>
                    <a:pt x="8527" y="9836"/>
                  </a:cubicBezTo>
                  <a:cubicBezTo>
                    <a:pt x="8527" y="9765"/>
                    <a:pt x="8431" y="9669"/>
                    <a:pt x="8336" y="9669"/>
                  </a:cubicBezTo>
                  <a:lnTo>
                    <a:pt x="7741" y="9669"/>
                  </a:lnTo>
                  <a:lnTo>
                    <a:pt x="7598" y="8526"/>
                  </a:lnTo>
                  <a:lnTo>
                    <a:pt x="11122" y="8526"/>
                  </a:lnTo>
                  <a:cubicBezTo>
                    <a:pt x="11527" y="8526"/>
                    <a:pt x="11861" y="8217"/>
                    <a:pt x="11861" y="7788"/>
                  </a:cubicBezTo>
                  <a:lnTo>
                    <a:pt x="11861" y="739"/>
                  </a:lnTo>
                  <a:cubicBezTo>
                    <a:pt x="11908" y="310"/>
                    <a:pt x="11599" y="1"/>
                    <a:pt x="11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6094979" y="3348268"/>
              <a:ext cx="314848" cy="239577"/>
            </a:xfrm>
            <a:custGeom>
              <a:avLst/>
              <a:gdLst/>
              <a:ahLst/>
              <a:cxnLst/>
              <a:rect l="l" t="t" r="r" b="b"/>
              <a:pathLst>
                <a:path w="9265" h="7050" extrusionOk="0">
                  <a:moveTo>
                    <a:pt x="168" y="1"/>
                  </a:moveTo>
                  <a:cubicBezTo>
                    <a:pt x="96" y="1"/>
                    <a:pt x="1" y="96"/>
                    <a:pt x="1" y="168"/>
                  </a:cubicBezTo>
                  <a:lnTo>
                    <a:pt x="1" y="6883"/>
                  </a:lnTo>
                  <a:cubicBezTo>
                    <a:pt x="1" y="6955"/>
                    <a:pt x="72" y="7050"/>
                    <a:pt x="168" y="7050"/>
                  </a:cubicBezTo>
                  <a:lnTo>
                    <a:pt x="525" y="7050"/>
                  </a:lnTo>
                  <a:cubicBezTo>
                    <a:pt x="620" y="7050"/>
                    <a:pt x="715" y="6955"/>
                    <a:pt x="715" y="6883"/>
                  </a:cubicBezTo>
                  <a:cubicBezTo>
                    <a:pt x="715" y="6788"/>
                    <a:pt x="620" y="6693"/>
                    <a:pt x="525" y="6693"/>
                  </a:cubicBezTo>
                  <a:lnTo>
                    <a:pt x="334" y="6693"/>
                  </a:lnTo>
                  <a:lnTo>
                    <a:pt x="334" y="358"/>
                  </a:lnTo>
                  <a:lnTo>
                    <a:pt x="9074" y="358"/>
                  </a:lnTo>
                  <a:cubicBezTo>
                    <a:pt x="9169" y="358"/>
                    <a:pt x="9265" y="263"/>
                    <a:pt x="9265" y="168"/>
                  </a:cubicBezTo>
                  <a:cubicBezTo>
                    <a:pt x="9265" y="96"/>
                    <a:pt x="9193" y="1"/>
                    <a:pt x="9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6133039" y="3348268"/>
              <a:ext cx="315629" cy="239577"/>
            </a:xfrm>
            <a:custGeom>
              <a:avLst/>
              <a:gdLst/>
              <a:ahLst/>
              <a:cxnLst/>
              <a:rect l="l" t="t" r="r" b="b"/>
              <a:pathLst>
                <a:path w="9288" h="7050" extrusionOk="0">
                  <a:moveTo>
                    <a:pt x="8716" y="1"/>
                  </a:moveTo>
                  <a:cubicBezTo>
                    <a:pt x="8645" y="1"/>
                    <a:pt x="8550" y="96"/>
                    <a:pt x="8550" y="168"/>
                  </a:cubicBezTo>
                  <a:cubicBezTo>
                    <a:pt x="8550" y="263"/>
                    <a:pt x="8645" y="358"/>
                    <a:pt x="8716" y="358"/>
                  </a:cubicBezTo>
                  <a:lnTo>
                    <a:pt x="8931" y="358"/>
                  </a:lnTo>
                  <a:lnTo>
                    <a:pt x="8931" y="6693"/>
                  </a:lnTo>
                  <a:lnTo>
                    <a:pt x="191" y="6693"/>
                  </a:lnTo>
                  <a:cubicBezTo>
                    <a:pt x="95" y="6693"/>
                    <a:pt x="0" y="6788"/>
                    <a:pt x="0" y="6883"/>
                  </a:cubicBezTo>
                  <a:cubicBezTo>
                    <a:pt x="0" y="6955"/>
                    <a:pt x="95" y="7050"/>
                    <a:pt x="191" y="7050"/>
                  </a:cubicBezTo>
                  <a:lnTo>
                    <a:pt x="9121" y="7050"/>
                  </a:lnTo>
                  <a:cubicBezTo>
                    <a:pt x="9216" y="7050"/>
                    <a:pt x="9288" y="6955"/>
                    <a:pt x="9288" y="6883"/>
                  </a:cubicBezTo>
                  <a:lnTo>
                    <a:pt x="9288" y="168"/>
                  </a:lnTo>
                  <a:cubicBezTo>
                    <a:pt x="9264" y="96"/>
                    <a:pt x="9169" y="1"/>
                    <a:pt x="9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6176740" y="3386533"/>
              <a:ext cx="177253" cy="163286"/>
            </a:xfrm>
            <a:custGeom>
              <a:avLst/>
              <a:gdLst/>
              <a:ahLst/>
              <a:cxnLst/>
              <a:rect l="l" t="t" r="r" b="b"/>
              <a:pathLst>
                <a:path w="5216" h="4805" extrusionOk="0">
                  <a:moveTo>
                    <a:pt x="1048" y="899"/>
                  </a:moveTo>
                  <a:lnTo>
                    <a:pt x="1715" y="923"/>
                  </a:lnTo>
                  <a:lnTo>
                    <a:pt x="1834" y="1661"/>
                  </a:lnTo>
                  <a:lnTo>
                    <a:pt x="1238" y="1661"/>
                  </a:lnTo>
                  <a:lnTo>
                    <a:pt x="1048" y="899"/>
                  </a:lnTo>
                  <a:close/>
                  <a:moveTo>
                    <a:pt x="2096" y="947"/>
                  </a:moveTo>
                  <a:lnTo>
                    <a:pt x="2810" y="994"/>
                  </a:lnTo>
                  <a:lnTo>
                    <a:pt x="2810" y="1661"/>
                  </a:lnTo>
                  <a:lnTo>
                    <a:pt x="2215" y="1661"/>
                  </a:lnTo>
                  <a:lnTo>
                    <a:pt x="2096" y="947"/>
                  </a:lnTo>
                  <a:close/>
                  <a:moveTo>
                    <a:pt x="3144" y="1018"/>
                  </a:moveTo>
                  <a:lnTo>
                    <a:pt x="3834" y="1042"/>
                  </a:lnTo>
                  <a:lnTo>
                    <a:pt x="3787" y="1661"/>
                  </a:lnTo>
                  <a:lnTo>
                    <a:pt x="3144" y="1661"/>
                  </a:lnTo>
                  <a:lnTo>
                    <a:pt x="3144" y="1018"/>
                  </a:lnTo>
                  <a:close/>
                  <a:moveTo>
                    <a:pt x="4168" y="1042"/>
                  </a:moveTo>
                  <a:lnTo>
                    <a:pt x="4787" y="1066"/>
                  </a:lnTo>
                  <a:lnTo>
                    <a:pt x="4668" y="1661"/>
                  </a:lnTo>
                  <a:lnTo>
                    <a:pt x="4120" y="1661"/>
                  </a:lnTo>
                  <a:lnTo>
                    <a:pt x="4168" y="1042"/>
                  </a:lnTo>
                  <a:close/>
                  <a:moveTo>
                    <a:pt x="4644" y="1995"/>
                  </a:moveTo>
                  <a:lnTo>
                    <a:pt x="4549" y="2328"/>
                  </a:lnTo>
                  <a:cubicBezTo>
                    <a:pt x="4525" y="2471"/>
                    <a:pt x="4382" y="2614"/>
                    <a:pt x="4215" y="2614"/>
                  </a:cubicBezTo>
                  <a:lnTo>
                    <a:pt x="4049" y="2661"/>
                  </a:lnTo>
                  <a:lnTo>
                    <a:pt x="4049" y="2661"/>
                  </a:lnTo>
                  <a:lnTo>
                    <a:pt x="4120" y="1995"/>
                  </a:lnTo>
                  <a:close/>
                  <a:moveTo>
                    <a:pt x="3715" y="1995"/>
                  </a:moveTo>
                  <a:lnTo>
                    <a:pt x="3668" y="2709"/>
                  </a:lnTo>
                  <a:lnTo>
                    <a:pt x="3120" y="2780"/>
                  </a:lnTo>
                  <a:lnTo>
                    <a:pt x="3120" y="1995"/>
                  </a:lnTo>
                  <a:close/>
                  <a:moveTo>
                    <a:pt x="2763" y="2018"/>
                  </a:moveTo>
                  <a:lnTo>
                    <a:pt x="2763" y="2804"/>
                  </a:lnTo>
                  <a:lnTo>
                    <a:pt x="2810" y="2804"/>
                  </a:lnTo>
                  <a:lnTo>
                    <a:pt x="2382" y="2852"/>
                  </a:lnTo>
                  <a:lnTo>
                    <a:pt x="2239" y="2018"/>
                  </a:lnTo>
                  <a:close/>
                  <a:moveTo>
                    <a:pt x="1929" y="1995"/>
                  </a:moveTo>
                  <a:lnTo>
                    <a:pt x="2072" y="2900"/>
                  </a:lnTo>
                  <a:lnTo>
                    <a:pt x="1786" y="2923"/>
                  </a:lnTo>
                  <a:cubicBezTo>
                    <a:pt x="1691" y="2923"/>
                    <a:pt x="1619" y="2852"/>
                    <a:pt x="1572" y="2780"/>
                  </a:cubicBezTo>
                  <a:lnTo>
                    <a:pt x="1358" y="1995"/>
                  </a:lnTo>
                  <a:close/>
                  <a:moveTo>
                    <a:pt x="1667" y="4043"/>
                  </a:moveTo>
                  <a:cubicBezTo>
                    <a:pt x="1786" y="4043"/>
                    <a:pt x="1881" y="4138"/>
                    <a:pt x="1881" y="4257"/>
                  </a:cubicBezTo>
                  <a:cubicBezTo>
                    <a:pt x="1881" y="4376"/>
                    <a:pt x="1786" y="4471"/>
                    <a:pt x="1667" y="4471"/>
                  </a:cubicBezTo>
                  <a:cubicBezTo>
                    <a:pt x="1548" y="4471"/>
                    <a:pt x="1453" y="4376"/>
                    <a:pt x="1453" y="4257"/>
                  </a:cubicBezTo>
                  <a:cubicBezTo>
                    <a:pt x="1453" y="4138"/>
                    <a:pt x="1548" y="4043"/>
                    <a:pt x="1667" y="4043"/>
                  </a:cubicBezTo>
                  <a:close/>
                  <a:moveTo>
                    <a:pt x="4263" y="4043"/>
                  </a:moveTo>
                  <a:cubicBezTo>
                    <a:pt x="4382" y="4043"/>
                    <a:pt x="4477" y="4138"/>
                    <a:pt x="4477" y="4257"/>
                  </a:cubicBezTo>
                  <a:cubicBezTo>
                    <a:pt x="4477" y="4376"/>
                    <a:pt x="4382" y="4471"/>
                    <a:pt x="4263" y="4471"/>
                  </a:cubicBezTo>
                  <a:cubicBezTo>
                    <a:pt x="4144" y="4471"/>
                    <a:pt x="4049" y="4376"/>
                    <a:pt x="4049" y="4257"/>
                  </a:cubicBezTo>
                  <a:cubicBezTo>
                    <a:pt x="4072" y="4138"/>
                    <a:pt x="4168" y="4043"/>
                    <a:pt x="4263" y="4043"/>
                  </a:cubicBezTo>
                  <a:close/>
                  <a:moveTo>
                    <a:pt x="193" y="0"/>
                  </a:moveTo>
                  <a:cubicBezTo>
                    <a:pt x="143" y="0"/>
                    <a:pt x="91" y="32"/>
                    <a:pt x="48" y="89"/>
                  </a:cubicBezTo>
                  <a:cubicBezTo>
                    <a:pt x="0" y="185"/>
                    <a:pt x="24" y="280"/>
                    <a:pt x="119" y="328"/>
                  </a:cubicBezTo>
                  <a:lnTo>
                    <a:pt x="619" y="661"/>
                  </a:lnTo>
                  <a:lnTo>
                    <a:pt x="1262" y="2900"/>
                  </a:lnTo>
                  <a:lnTo>
                    <a:pt x="1334" y="3066"/>
                  </a:lnTo>
                  <a:lnTo>
                    <a:pt x="1096" y="3543"/>
                  </a:lnTo>
                  <a:cubicBezTo>
                    <a:pt x="1048" y="3662"/>
                    <a:pt x="1048" y="3781"/>
                    <a:pt x="1143" y="3900"/>
                  </a:cubicBezTo>
                  <a:lnTo>
                    <a:pt x="1215" y="3995"/>
                  </a:lnTo>
                  <a:cubicBezTo>
                    <a:pt x="1167" y="4090"/>
                    <a:pt x="1167" y="4162"/>
                    <a:pt x="1167" y="4257"/>
                  </a:cubicBezTo>
                  <a:cubicBezTo>
                    <a:pt x="1167" y="4567"/>
                    <a:pt x="1405" y="4805"/>
                    <a:pt x="1691" y="4805"/>
                  </a:cubicBezTo>
                  <a:cubicBezTo>
                    <a:pt x="2001" y="4805"/>
                    <a:pt x="2239" y="4567"/>
                    <a:pt x="2239" y="4257"/>
                  </a:cubicBezTo>
                  <a:cubicBezTo>
                    <a:pt x="2239" y="4209"/>
                    <a:pt x="2239" y="4114"/>
                    <a:pt x="2191" y="4043"/>
                  </a:cubicBezTo>
                  <a:lnTo>
                    <a:pt x="3787" y="4043"/>
                  </a:lnTo>
                  <a:cubicBezTo>
                    <a:pt x="3739" y="4114"/>
                    <a:pt x="3739" y="4162"/>
                    <a:pt x="3739" y="4257"/>
                  </a:cubicBezTo>
                  <a:cubicBezTo>
                    <a:pt x="3739" y="4567"/>
                    <a:pt x="3977" y="4805"/>
                    <a:pt x="4287" y="4805"/>
                  </a:cubicBezTo>
                  <a:cubicBezTo>
                    <a:pt x="4572" y="4805"/>
                    <a:pt x="4811" y="4567"/>
                    <a:pt x="4811" y="4257"/>
                  </a:cubicBezTo>
                  <a:cubicBezTo>
                    <a:pt x="4811" y="4162"/>
                    <a:pt x="4787" y="4090"/>
                    <a:pt x="4763" y="4019"/>
                  </a:cubicBezTo>
                  <a:cubicBezTo>
                    <a:pt x="4787" y="3995"/>
                    <a:pt x="4811" y="3924"/>
                    <a:pt x="4811" y="3900"/>
                  </a:cubicBezTo>
                  <a:cubicBezTo>
                    <a:pt x="4811" y="3804"/>
                    <a:pt x="4739" y="3733"/>
                    <a:pt x="4644" y="3733"/>
                  </a:cubicBezTo>
                  <a:lnTo>
                    <a:pt x="1405" y="3733"/>
                  </a:lnTo>
                  <a:lnTo>
                    <a:pt x="1596" y="3304"/>
                  </a:lnTo>
                  <a:cubicBezTo>
                    <a:pt x="1643" y="3304"/>
                    <a:pt x="1691" y="3328"/>
                    <a:pt x="1762" y="3328"/>
                  </a:cubicBezTo>
                  <a:lnTo>
                    <a:pt x="1810" y="3328"/>
                  </a:lnTo>
                  <a:lnTo>
                    <a:pt x="4263" y="3042"/>
                  </a:lnTo>
                  <a:cubicBezTo>
                    <a:pt x="4572" y="3019"/>
                    <a:pt x="4811" y="2780"/>
                    <a:pt x="4882" y="2447"/>
                  </a:cubicBezTo>
                  <a:lnTo>
                    <a:pt x="5168" y="994"/>
                  </a:lnTo>
                  <a:cubicBezTo>
                    <a:pt x="5215" y="899"/>
                    <a:pt x="5192" y="828"/>
                    <a:pt x="5144" y="804"/>
                  </a:cubicBezTo>
                  <a:cubicBezTo>
                    <a:pt x="5120" y="780"/>
                    <a:pt x="5073" y="756"/>
                    <a:pt x="5025" y="756"/>
                  </a:cubicBezTo>
                  <a:lnTo>
                    <a:pt x="953" y="566"/>
                  </a:lnTo>
                  <a:cubicBezTo>
                    <a:pt x="929" y="470"/>
                    <a:pt x="857" y="423"/>
                    <a:pt x="810" y="351"/>
                  </a:cubicBezTo>
                  <a:lnTo>
                    <a:pt x="286" y="42"/>
                  </a:lnTo>
                  <a:cubicBezTo>
                    <a:pt x="258" y="14"/>
                    <a:pt x="226"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88" name="Google Shape;2388;p38"/>
          <p:cNvPicPr preferRelativeResize="0"/>
          <p:nvPr/>
        </p:nvPicPr>
        <p:blipFill>
          <a:blip r:embed="rId3">
            <a:alphaModFix/>
          </a:blip>
          <a:stretch>
            <a:fillRect/>
          </a:stretch>
        </p:blipFill>
        <p:spPr>
          <a:xfrm>
            <a:off x="2757575" y="1438126"/>
            <a:ext cx="5392850" cy="3149325"/>
          </a:xfrm>
          <a:prstGeom prst="rect">
            <a:avLst/>
          </a:prstGeom>
          <a:noFill/>
          <a:ln>
            <a:noFill/>
          </a:ln>
        </p:spPr>
      </p:pic>
      <p:sp>
        <p:nvSpPr>
          <p:cNvPr id="12" name="Google Shape;2372;p37">
            <a:extLst>
              <a:ext uri="{FF2B5EF4-FFF2-40B4-BE49-F238E27FC236}">
                <a16:creationId xmlns:a16="http://schemas.microsoft.com/office/drawing/2014/main" id="{B4E79ED5-EDBD-0F4F-B396-AD23C7F6A08D}"/>
              </a:ext>
            </a:extLst>
          </p:cNvPr>
          <p:cNvSpPr/>
          <p:nvPr/>
        </p:nvSpPr>
        <p:spPr>
          <a:xfrm>
            <a:off x="-5876849" y="368513"/>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 name="Google Shape;2373;p37">
            <a:extLst>
              <a:ext uri="{FF2B5EF4-FFF2-40B4-BE49-F238E27FC236}">
                <a16:creationId xmlns:a16="http://schemas.microsoft.com/office/drawing/2014/main" id="{53DB18B7-13ED-C94F-BCF4-AC35AE9C6E61}"/>
              </a:ext>
            </a:extLst>
          </p:cNvPr>
          <p:cNvSpPr txBox="1">
            <a:spLocks/>
          </p:cNvSpPr>
          <p:nvPr/>
        </p:nvSpPr>
        <p:spPr>
          <a:xfrm>
            <a:off x="-7739324" y="143163"/>
            <a:ext cx="7704000"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Questrial"/>
              <a:buNone/>
              <a:defRPr sz="30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Data Collection</a:t>
            </a:r>
          </a:p>
        </p:txBody>
      </p:sp>
      <p:pic>
        <p:nvPicPr>
          <p:cNvPr id="14" name="Google Shape;2374;p37">
            <a:extLst>
              <a:ext uri="{FF2B5EF4-FFF2-40B4-BE49-F238E27FC236}">
                <a16:creationId xmlns:a16="http://schemas.microsoft.com/office/drawing/2014/main" id="{21990764-1674-FD42-AC0B-195DDE817B7D}"/>
              </a:ext>
            </a:extLst>
          </p:cNvPr>
          <p:cNvPicPr preferRelativeResize="0"/>
          <p:nvPr/>
        </p:nvPicPr>
        <p:blipFill rotWithShape="1">
          <a:blip r:embed="rId4">
            <a:alphaModFix/>
          </a:blip>
          <a:srcRect b="35926"/>
          <a:stretch/>
        </p:blipFill>
        <p:spPr>
          <a:xfrm>
            <a:off x="-8369479" y="1182381"/>
            <a:ext cx="7856374" cy="31635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grpSp>
        <p:nvGrpSpPr>
          <p:cNvPr id="2393" name="Google Shape;2393;p39"/>
          <p:cNvGrpSpPr/>
          <p:nvPr/>
        </p:nvGrpSpPr>
        <p:grpSpPr>
          <a:xfrm>
            <a:off x="303491" y="313536"/>
            <a:ext cx="593164" cy="1161172"/>
            <a:chOff x="4921825" y="870250"/>
            <a:chExt cx="407925" cy="798550"/>
          </a:xfrm>
        </p:grpSpPr>
        <p:sp>
          <p:nvSpPr>
            <p:cNvPr id="2394" name="Google Shape;2394;p3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39"/>
          <p:cNvGrpSpPr/>
          <p:nvPr/>
        </p:nvGrpSpPr>
        <p:grpSpPr>
          <a:xfrm flipH="1">
            <a:off x="-1129557" y="1795885"/>
            <a:ext cx="4017967" cy="3644766"/>
            <a:chOff x="3166062" y="1034326"/>
            <a:chExt cx="6010422" cy="5452155"/>
          </a:xfrm>
        </p:grpSpPr>
        <p:sp>
          <p:nvSpPr>
            <p:cNvPr id="2425" name="Google Shape;2425;p39"/>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9"/>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27" name="Google Shape;2427;p39"/>
          <p:cNvPicPr preferRelativeResize="0"/>
          <p:nvPr/>
        </p:nvPicPr>
        <p:blipFill>
          <a:blip r:embed="rId3">
            <a:alphaModFix/>
          </a:blip>
          <a:stretch>
            <a:fillRect/>
          </a:stretch>
        </p:blipFill>
        <p:spPr>
          <a:xfrm>
            <a:off x="-215225" y="2494800"/>
            <a:ext cx="2767925" cy="2607400"/>
          </a:xfrm>
          <a:prstGeom prst="rect">
            <a:avLst/>
          </a:prstGeom>
          <a:noFill/>
          <a:ln>
            <a:noFill/>
          </a:ln>
        </p:spPr>
      </p:pic>
      <p:grpSp>
        <p:nvGrpSpPr>
          <p:cNvPr id="2428" name="Google Shape;2428;p39"/>
          <p:cNvGrpSpPr/>
          <p:nvPr/>
        </p:nvGrpSpPr>
        <p:grpSpPr>
          <a:xfrm>
            <a:off x="7181942" y="3334929"/>
            <a:ext cx="579743" cy="1134819"/>
            <a:chOff x="4921825" y="870250"/>
            <a:chExt cx="407925" cy="798550"/>
          </a:xfrm>
        </p:grpSpPr>
        <p:sp>
          <p:nvSpPr>
            <p:cNvPr id="2429" name="Google Shape;2429;p3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39"/>
          <p:cNvSpPr txBox="1"/>
          <p:nvPr/>
        </p:nvSpPr>
        <p:spPr>
          <a:xfrm>
            <a:off x="2927400" y="2036350"/>
            <a:ext cx="5791800" cy="12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dk1"/>
                </a:solidFill>
                <a:latin typeface="Questrial"/>
                <a:ea typeface="Questrial"/>
                <a:cs typeface="Questrial"/>
                <a:sym typeface="Questrial"/>
              </a:rPr>
              <a:t>Data Preprocessing</a:t>
            </a:r>
            <a:endParaRPr sz="6000">
              <a:latin typeface="Questrial"/>
              <a:ea typeface="Questrial"/>
              <a:cs typeface="Questrial"/>
              <a:sym typeface="Questrial"/>
            </a:endParaRPr>
          </a:p>
        </p:txBody>
      </p:sp>
      <p:sp>
        <p:nvSpPr>
          <p:cNvPr id="2460" name="Google Shape;2460;p39"/>
          <p:cNvSpPr/>
          <p:nvPr/>
        </p:nvSpPr>
        <p:spPr>
          <a:xfrm rot="10800000" flipH="1">
            <a:off x="6791626" y="1398500"/>
            <a:ext cx="1433100" cy="569100"/>
          </a:xfrm>
          <a:prstGeom prst="rect">
            <a:avLst/>
          </a:prstGeom>
          <a:solidFill>
            <a:srgbClr val="EFE4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9"/>
          <p:cNvSpPr txBox="1"/>
          <p:nvPr/>
        </p:nvSpPr>
        <p:spPr>
          <a:xfrm>
            <a:off x="6201375" y="696075"/>
            <a:ext cx="2613600" cy="14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0">
                <a:solidFill>
                  <a:srgbClr val="000000"/>
                </a:solidFill>
                <a:latin typeface="Questrial"/>
                <a:ea typeface="Questrial"/>
                <a:cs typeface="Questrial"/>
                <a:sym typeface="Questrial"/>
              </a:rPr>
              <a:t>0</a:t>
            </a:r>
            <a:r>
              <a:rPr lang="en" sz="9000">
                <a:latin typeface="Questrial"/>
                <a:ea typeface="Questrial"/>
                <a:cs typeface="Questrial"/>
                <a:sym typeface="Questrial"/>
              </a:rPr>
              <a:t>2</a:t>
            </a:r>
            <a:endParaRPr sz="9000">
              <a:solidFill>
                <a:srgbClr val="000000"/>
              </a:solidFill>
              <a:latin typeface="Questrial"/>
              <a:ea typeface="Questrial"/>
              <a:cs typeface="Questrial"/>
              <a:sym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cxnSp>
        <p:nvCxnSpPr>
          <p:cNvPr id="2466" name="Google Shape;2466;p40"/>
          <p:cNvCxnSpPr/>
          <p:nvPr/>
        </p:nvCxnSpPr>
        <p:spPr>
          <a:xfrm flipH="1">
            <a:off x="1298125" y="2815025"/>
            <a:ext cx="17100" cy="1009500"/>
          </a:xfrm>
          <a:prstGeom prst="straightConnector1">
            <a:avLst/>
          </a:prstGeom>
          <a:noFill/>
          <a:ln w="19050" cap="flat" cmpd="sng">
            <a:solidFill>
              <a:schemeClr val="accent5"/>
            </a:solidFill>
            <a:prstDash val="solid"/>
            <a:round/>
            <a:headEnd type="oval" w="med" len="med"/>
            <a:tailEnd type="none" w="med" len="med"/>
          </a:ln>
        </p:spPr>
      </p:cxnSp>
      <p:sp>
        <p:nvSpPr>
          <p:cNvPr id="2467" name="Google Shape;2467;p40"/>
          <p:cNvSpPr/>
          <p:nvPr/>
        </p:nvSpPr>
        <p:spPr>
          <a:xfrm rot="10800000" flipH="1">
            <a:off x="978751" y="1664775"/>
            <a:ext cx="592800" cy="1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0"/>
          <p:cNvSpPr/>
          <p:nvPr/>
        </p:nvSpPr>
        <p:spPr>
          <a:xfrm>
            <a:off x="26496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0"/>
          <p:cNvSpPr txBox="1">
            <a:spLocks noGrp="1"/>
          </p:cNvSpPr>
          <p:nvPr>
            <p:ph type="title"/>
          </p:nvPr>
        </p:nvSpPr>
        <p:spPr>
          <a:xfrm>
            <a:off x="341325"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Data Preprocessing</a:t>
            </a:r>
            <a:endParaRPr/>
          </a:p>
        </p:txBody>
      </p:sp>
      <p:sp>
        <p:nvSpPr>
          <p:cNvPr id="2470" name="Google Shape;2470;p40"/>
          <p:cNvSpPr txBox="1"/>
          <p:nvPr/>
        </p:nvSpPr>
        <p:spPr>
          <a:xfrm>
            <a:off x="256027" y="1465436"/>
            <a:ext cx="20838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Questrial"/>
                <a:ea typeface="Questrial"/>
                <a:cs typeface="Questrial"/>
                <a:sym typeface="Questrial"/>
              </a:rPr>
              <a:t>Data Cleaning</a:t>
            </a:r>
            <a:endParaRPr sz="1800">
              <a:latin typeface="Questrial"/>
              <a:ea typeface="Questrial"/>
              <a:cs typeface="Questrial"/>
              <a:sym typeface="Questrial"/>
            </a:endParaRPr>
          </a:p>
        </p:txBody>
      </p:sp>
      <p:sp>
        <p:nvSpPr>
          <p:cNvPr id="2471" name="Google Shape;2471;p40"/>
          <p:cNvSpPr txBox="1"/>
          <p:nvPr/>
        </p:nvSpPr>
        <p:spPr>
          <a:xfrm>
            <a:off x="256000" y="1833700"/>
            <a:ext cx="2458200" cy="52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Non-relative Variables</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Missing Values</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Punctuation</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Emojis</a:t>
            </a:r>
            <a:endParaRPr>
              <a:solidFill>
                <a:schemeClr val="dk2"/>
              </a:solidFill>
              <a:latin typeface="Abel"/>
              <a:ea typeface="Abel"/>
              <a:cs typeface="Abel"/>
              <a:sym typeface="Abel"/>
            </a:endParaRPr>
          </a:p>
        </p:txBody>
      </p:sp>
      <p:grpSp>
        <p:nvGrpSpPr>
          <p:cNvPr id="2472" name="Google Shape;2472;p40"/>
          <p:cNvGrpSpPr/>
          <p:nvPr/>
        </p:nvGrpSpPr>
        <p:grpSpPr>
          <a:xfrm>
            <a:off x="933188" y="3178875"/>
            <a:ext cx="683920" cy="1188467"/>
            <a:chOff x="1390388" y="3178875"/>
            <a:chExt cx="683920" cy="1188467"/>
          </a:xfrm>
        </p:grpSpPr>
        <p:sp>
          <p:nvSpPr>
            <p:cNvPr id="2473" name="Google Shape;2473;p40"/>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0"/>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0"/>
            <p:cNvSpPr/>
            <p:nvPr/>
          </p:nvSpPr>
          <p:spPr>
            <a:xfrm>
              <a:off x="1624100" y="3460300"/>
              <a:ext cx="233253" cy="632437"/>
            </a:xfrm>
            <a:custGeom>
              <a:avLst/>
              <a:gdLst/>
              <a:ahLst/>
              <a:cxnLst/>
              <a:rect l="l" t="t" r="r" b="b"/>
              <a:pathLst>
                <a:path w="22542" h="61105" extrusionOk="0">
                  <a:moveTo>
                    <a:pt x="21578" y="0"/>
                  </a:moveTo>
                  <a:cubicBezTo>
                    <a:pt x="21243" y="0"/>
                    <a:pt x="20817" y="156"/>
                    <a:pt x="20291" y="463"/>
                  </a:cubicBezTo>
                  <a:lnTo>
                    <a:pt x="2219" y="10901"/>
                  </a:lnTo>
                  <a:cubicBezTo>
                    <a:pt x="686" y="11782"/>
                    <a:pt x="1" y="13022"/>
                    <a:pt x="1" y="14914"/>
                  </a:cubicBezTo>
                  <a:lnTo>
                    <a:pt x="1" y="24145"/>
                  </a:lnTo>
                  <a:cubicBezTo>
                    <a:pt x="1" y="25426"/>
                    <a:pt x="304" y="26027"/>
                    <a:pt x="959" y="26027"/>
                  </a:cubicBezTo>
                  <a:cubicBezTo>
                    <a:pt x="1288" y="26027"/>
                    <a:pt x="1706" y="25875"/>
                    <a:pt x="2219" y="25580"/>
                  </a:cubicBezTo>
                  <a:lnTo>
                    <a:pt x="7993" y="22253"/>
                  </a:lnTo>
                  <a:lnTo>
                    <a:pt x="7993" y="59375"/>
                  </a:lnTo>
                  <a:cubicBezTo>
                    <a:pt x="7993" y="60390"/>
                    <a:pt x="8801" y="61104"/>
                    <a:pt x="9690" y="61104"/>
                  </a:cubicBezTo>
                  <a:cubicBezTo>
                    <a:pt x="9972" y="61104"/>
                    <a:pt x="10262" y="61032"/>
                    <a:pt x="10537" y="60875"/>
                  </a:cubicBezTo>
                  <a:lnTo>
                    <a:pt x="20649" y="55036"/>
                  </a:lnTo>
                  <a:cubicBezTo>
                    <a:pt x="21856" y="54351"/>
                    <a:pt x="22541" y="53144"/>
                    <a:pt x="22541" y="51774"/>
                  </a:cubicBezTo>
                  <a:lnTo>
                    <a:pt x="22541" y="1866"/>
                  </a:lnTo>
                  <a:cubicBezTo>
                    <a:pt x="22541" y="609"/>
                    <a:pt x="22239" y="0"/>
                    <a:pt x="2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40"/>
          <p:cNvGrpSpPr/>
          <p:nvPr/>
        </p:nvGrpSpPr>
        <p:grpSpPr>
          <a:xfrm>
            <a:off x="-71109" y="3663336"/>
            <a:ext cx="593164" cy="1161172"/>
            <a:chOff x="4921825" y="870250"/>
            <a:chExt cx="407925" cy="798550"/>
          </a:xfrm>
        </p:grpSpPr>
        <p:sp>
          <p:nvSpPr>
            <p:cNvPr id="2477" name="Google Shape;2477;p40"/>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0"/>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0"/>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0"/>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0"/>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0"/>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0"/>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0"/>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0"/>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0"/>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0"/>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0"/>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0"/>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0"/>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0"/>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0"/>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0"/>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0"/>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0"/>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0"/>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0"/>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0"/>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0"/>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0"/>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0"/>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0"/>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0"/>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0"/>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0"/>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0"/>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7" name="Google Shape;2507;p40"/>
          <p:cNvPicPr preferRelativeResize="0"/>
          <p:nvPr/>
        </p:nvPicPr>
        <p:blipFill rotWithShape="1">
          <a:blip r:embed="rId3">
            <a:alphaModFix/>
          </a:blip>
          <a:srcRect l="8588" r="4311"/>
          <a:stretch/>
        </p:blipFill>
        <p:spPr>
          <a:xfrm>
            <a:off x="2480850" y="1664775"/>
            <a:ext cx="6565376" cy="1400581"/>
          </a:xfrm>
          <a:prstGeom prst="rect">
            <a:avLst/>
          </a:prstGeom>
          <a:noFill/>
          <a:ln>
            <a:noFill/>
          </a:ln>
        </p:spPr>
      </p:pic>
      <p:pic>
        <p:nvPicPr>
          <p:cNvPr id="2508" name="Google Shape;2508;p40"/>
          <p:cNvPicPr preferRelativeResize="0"/>
          <p:nvPr/>
        </p:nvPicPr>
        <p:blipFill rotWithShape="1">
          <a:blip r:embed="rId4">
            <a:alphaModFix/>
          </a:blip>
          <a:srcRect l="2543"/>
          <a:stretch/>
        </p:blipFill>
        <p:spPr>
          <a:xfrm>
            <a:off x="1851905" y="3814351"/>
            <a:ext cx="7292093" cy="946225"/>
          </a:xfrm>
          <a:prstGeom prst="rect">
            <a:avLst/>
          </a:prstGeom>
          <a:noFill/>
          <a:ln>
            <a:noFill/>
          </a:ln>
        </p:spPr>
      </p:pic>
      <p:sp>
        <p:nvSpPr>
          <p:cNvPr id="2509" name="Google Shape;2509;p40"/>
          <p:cNvSpPr/>
          <p:nvPr/>
        </p:nvSpPr>
        <p:spPr>
          <a:xfrm>
            <a:off x="8639125" y="1737450"/>
            <a:ext cx="407100" cy="1255200"/>
          </a:xfrm>
          <a:prstGeom prst="rect">
            <a:avLst/>
          </a:prstGeom>
          <a:solidFill>
            <a:srgbClr val="E6B8AF">
              <a:alpha val="707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0" name="Google Shape;2510;p40"/>
          <p:cNvPicPr preferRelativeResize="0"/>
          <p:nvPr/>
        </p:nvPicPr>
        <p:blipFill>
          <a:blip r:embed="rId5">
            <a:alphaModFix/>
          </a:blip>
          <a:stretch>
            <a:fillRect/>
          </a:stretch>
        </p:blipFill>
        <p:spPr>
          <a:xfrm rot="-8344843">
            <a:off x="5020243" y="2973499"/>
            <a:ext cx="645665" cy="692550"/>
          </a:xfrm>
          <a:prstGeom prst="rect">
            <a:avLst/>
          </a:prstGeom>
          <a:noFill/>
          <a:ln>
            <a:noFill/>
          </a:ln>
        </p:spPr>
      </p:pic>
      <p:sp>
        <p:nvSpPr>
          <p:cNvPr id="47" name="Google Shape;2515;p41">
            <a:extLst>
              <a:ext uri="{FF2B5EF4-FFF2-40B4-BE49-F238E27FC236}">
                <a16:creationId xmlns:a16="http://schemas.microsoft.com/office/drawing/2014/main" id="{D8101145-66BC-4B42-AD12-FFA7685824B4}"/>
              </a:ext>
            </a:extLst>
          </p:cNvPr>
          <p:cNvSpPr/>
          <p:nvPr/>
        </p:nvSpPr>
        <p:spPr>
          <a:xfrm>
            <a:off x="-6344663" y="763024"/>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8" name="Google Shape;2516;p41">
            <a:extLst>
              <a:ext uri="{FF2B5EF4-FFF2-40B4-BE49-F238E27FC236}">
                <a16:creationId xmlns:a16="http://schemas.microsoft.com/office/drawing/2014/main" id="{ADC5B461-A8FE-7C48-8A6E-C40671492876}"/>
              </a:ext>
            </a:extLst>
          </p:cNvPr>
          <p:cNvSpPr txBox="1">
            <a:spLocks/>
          </p:cNvSpPr>
          <p:nvPr/>
        </p:nvSpPr>
        <p:spPr>
          <a:xfrm>
            <a:off x="-8207138" y="537674"/>
            <a:ext cx="7704000"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Questrial"/>
              <a:buNone/>
              <a:defRPr sz="30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Data Collection</a:t>
            </a:r>
          </a:p>
        </p:txBody>
      </p:sp>
      <p:pic>
        <p:nvPicPr>
          <p:cNvPr id="49" name="Google Shape;2517;p41">
            <a:extLst>
              <a:ext uri="{FF2B5EF4-FFF2-40B4-BE49-F238E27FC236}">
                <a16:creationId xmlns:a16="http://schemas.microsoft.com/office/drawing/2014/main" id="{FE37F0F3-DDAD-8044-84A6-FE4609523902}"/>
              </a:ext>
            </a:extLst>
          </p:cNvPr>
          <p:cNvPicPr preferRelativeResize="0"/>
          <p:nvPr/>
        </p:nvPicPr>
        <p:blipFill rotWithShape="1">
          <a:blip r:embed="rId6">
            <a:alphaModFix/>
          </a:blip>
          <a:srcRect b="35926"/>
          <a:stretch/>
        </p:blipFill>
        <p:spPr>
          <a:xfrm>
            <a:off x="-8283325" y="1455799"/>
            <a:ext cx="7856374" cy="31635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41"/>
          <p:cNvSpPr/>
          <p:nvPr/>
        </p:nvSpPr>
        <p:spPr>
          <a:xfrm>
            <a:off x="2582475" y="67037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16" name="Google Shape;2516;p41"/>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Collection</a:t>
            </a:r>
            <a:endParaRPr/>
          </a:p>
        </p:txBody>
      </p:sp>
      <p:pic>
        <p:nvPicPr>
          <p:cNvPr id="2517" name="Google Shape;2517;p41"/>
          <p:cNvPicPr preferRelativeResize="0"/>
          <p:nvPr/>
        </p:nvPicPr>
        <p:blipFill rotWithShape="1">
          <a:blip r:embed="rId3">
            <a:alphaModFix/>
          </a:blip>
          <a:srcRect b="35926"/>
          <a:stretch/>
        </p:blipFill>
        <p:spPr>
          <a:xfrm>
            <a:off x="643813" y="1363150"/>
            <a:ext cx="7856374" cy="3163501"/>
          </a:xfrm>
          <a:prstGeom prst="rect">
            <a:avLst/>
          </a:prstGeom>
          <a:noFill/>
          <a:ln>
            <a:noFill/>
          </a:ln>
        </p:spPr>
      </p:pic>
      <p:cxnSp>
        <p:nvCxnSpPr>
          <p:cNvPr id="5" name="Google Shape;2466;p40">
            <a:extLst>
              <a:ext uri="{FF2B5EF4-FFF2-40B4-BE49-F238E27FC236}">
                <a16:creationId xmlns:a16="http://schemas.microsoft.com/office/drawing/2014/main" id="{15E2E2BC-DE85-2F44-8315-50E738FBA61F}"/>
              </a:ext>
            </a:extLst>
          </p:cNvPr>
          <p:cNvCxnSpPr/>
          <p:nvPr/>
        </p:nvCxnSpPr>
        <p:spPr>
          <a:xfrm flipH="1">
            <a:off x="11356525" y="2517168"/>
            <a:ext cx="17100" cy="1009500"/>
          </a:xfrm>
          <a:prstGeom prst="straightConnector1">
            <a:avLst/>
          </a:prstGeom>
          <a:noFill/>
          <a:ln w="19050" cap="flat" cmpd="sng">
            <a:solidFill>
              <a:schemeClr val="accent5"/>
            </a:solidFill>
            <a:prstDash val="solid"/>
            <a:round/>
            <a:headEnd type="oval" w="med" len="med"/>
            <a:tailEnd type="none" w="med" len="med"/>
          </a:ln>
        </p:spPr>
      </p:cxnSp>
      <p:sp>
        <p:nvSpPr>
          <p:cNvPr id="6" name="Google Shape;2467;p40">
            <a:extLst>
              <a:ext uri="{FF2B5EF4-FFF2-40B4-BE49-F238E27FC236}">
                <a16:creationId xmlns:a16="http://schemas.microsoft.com/office/drawing/2014/main" id="{718EC5D7-B584-E943-9126-835A54298F51}"/>
              </a:ext>
            </a:extLst>
          </p:cNvPr>
          <p:cNvSpPr/>
          <p:nvPr/>
        </p:nvSpPr>
        <p:spPr>
          <a:xfrm rot="10800000" flipH="1">
            <a:off x="11037151" y="1366918"/>
            <a:ext cx="592800" cy="1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68;p40">
            <a:extLst>
              <a:ext uri="{FF2B5EF4-FFF2-40B4-BE49-F238E27FC236}">
                <a16:creationId xmlns:a16="http://schemas.microsoft.com/office/drawing/2014/main" id="{A74435D7-6788-2E4F-8D72-76150B1041FE}"/>
              </a:ext>
            </a:extLst>
          </p:cNvPr>
          <p:cNvSpPr/>
          <p:nvPr/>
        </p:nvSpPr>
        <p:spPr>
          <a:xfrm>
            <a:off x="12708063" y="388118"/>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69;p40">
            <a:extLst>
              <a:ext uri="{FF2B5EF4-FFF2-40B4-BE49-F238E27FC236}">
                <a16:creationId xmlns:a16="http://schemas.microsoft.com/office/drawing/2014/main" id="{8F1046A9-63EA-704E-9AC0-15D78AE04CA0}"/>
              </a:ext>
            </a:extLst>
          </p:cNvPr>
          <p:cNvSpPr txBox="1">
            <a:spLocks/>
          </p:cNvSpPr>
          <p:nvPr/>
        </p:nvSpPr>
        <p:spPr>
          <a:xfrm>
            <a:off x="10399725" y="147168"/>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Questrial"/>
              <a:buNone/>
              <a:defRPr sz="30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a:t>Data Preprocessing</a:t>
            </a:r>
          </a:p>
        </p:txBody>
      </p:sp>
      <p:sp>
        <p:nvSpPr>
          <p:cNvPr id="9" name="Google Shape;2470;p40">
            <a:extLst>
              <a:ext uri="{FF2B5EF4-FFF2-40B4-BE49-F238E27FC236}">
                <a16:creationId xmlns:a16="http://schemas.microsoft.com/office/drawing/2014/main" id="{8769A176-D593-4D43-A3FE-FED57CD24682}"/>
              </a:ext>
            </a:extLst>
          </p:cNvPr>
          <p:cNvSpPr txBox="1"/>
          <p:nvPr/>
        </p:nvSpPr>
        <p:spPr>
          <a:xfrm>
            <a:off x="10314427" y="1167579"/>
            <a:ext cx="20838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Questrial"/>
                <a:ea typeface="Questrial"/>
                <a:cs typeface="Questrial"/>
                <a:sym typeface="Questrial"/>
              </a:rPr>
              <a:t>Data Cleaning</a:t>
            </a:r>
            <a:endParaRPr sz="1800">
              <a:latin typeface="Questrial"/>
              <a:ea typeface="Questrial"/>
              <a:cs typeface="Questrial"/>
              <a:sym typeface="Questrial"/>
            </a:endParaRPr>
          </a:p>
        </p:txBody>
      </p:sp>
      <p:sp>
        <p:nvSpPr>
          <p:cNvPr id="10" name="Google Shape;2471;p40">
            <a:extLst>
              <a:ext uri="{FF2B5EF4-FFF2-40B4-BE49-F238E27FC236}">
                <a16:creationId xmlns:a16="http://schemas.microsoft.com/office/drawing/2014/main" id="{3DF151FF-3EDA-C745-84B0-308B8E7A44EC}"/>
              </a:ext>
            </a:extLst>
          </p:cNvPr>
          <p:cNvSpPr txBox="1"/>
          <p:nvPr/>
        </p:nvSpPr>
        <p:spPr>
          <a:xfrm>
            <a:off x="10314400" y="1535843"/>
            <a:ext cx="2458200" cy="52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Non-relative Variables</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Missing Values</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Punctuation</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Emojis</a:t>
            </a:r>
            <a:endParaRPr>
              <a:solidFill>
                <a:schemeClr val="dk2"/>
              </a:solidFill>
              <a:latin typeface="Abel"/>
              <a:ea typeface="Abel"/>
              <a:cs typeface="Abel"/>
              <a:sym typeface="Abel"/>
            </a:endParaRPr>
          </a:p>
        </p:txBody>
      </p:sp>
      <p:grpSp>
        <p:nvGrpSpPr>
          <p:cNvPr id="11" name="Google Shape;2472;p40">
            <a:extLst>
              <a:ext uri="{FF2B5EF4-FFF2-40B4-BE49-F238E27FC236}">
                <a16:creationId xmlns:a16="http://schemas.microsoft.com/office/drawing/2014/main" id="{EC6AE033-1404-4645-9A68-FD043F8A2715}"/>
              </a:ext>
            </a:extLst>
          </p:cNvPr>
          <p:cNvGrpSpPr/>
          <p:nvPr/>
        </p:nvGrpSpPr>
        <p:grpSpPr>
          <a:xfrm>
            <a:off x="10991588" y="2881018"/>
            <a:ext cx="683920" cy="1188467"/>
            <a:chOff x="1390388" y="3178875"/>
            <a:chExt cx="683920" cy="1188467"/>
          </a:xfrm>
        </p:grpSpPr>
        <p:sp>
          <p:nvSpPr>
            <p:cNvPr id="12" name="Google Shape;2473;p40">
              <a:extLst>
                <a:ext uri="{FF2B5EF4-FFF2-40B4-BE49-F238E27FC236}">
                  <a16:creationId xmlns:a16="http://schemas.microsoft.com/office/drawing/2014/main" id="{75DB8D2F-7F31-7344-93BA-419A574A765C}"/>
                </a:ext>
              </a:extLst>
            </p:cNvPr>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4;p40">
              <a:extLst>
                <a:ext uri="{FF2B5EF4-FFF2-40B4-BE49-F238E27FC236}">
                  <a16:creationId xmlns:a16="http://schemas.microsoft.com/office/drawing/2014/main" id="{2FA34445-43CC-314C-B149-C4695BC6E3CF}"/>
                </a:ext>
              </a:extLst>
            </p:cNvPr>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75;p40">
              <a:extLst>
                <a:ext uri="{FF2B5EF4-FFF2-40B4-BE49-F238E27FC236}">
                  <a16:creationId xmlns:a16="http://schemas.microsoft.com/office/drawing/2014/main" id="{3C18787D-A7E7-3649-8685-23E4B398548C}"/>
                </a:ext>
              </a:extLst>
            </p:cNvPr>
            <p:cNvSpPr/>
            <p:nvPr/>
          </p:nvSpPr>
          <p:spPr>
            <a:xfrm>
              <a:off x="1624100" y="3460300"/>
              <a:ext cx="233253" cy="632437"/>
            </a:xfrm>
            <a:custGeom>
              <a:avLst/>
              <a:gdLst/>
              <a:ahLst/>
              <a:cxnLst/>
              <a:rect l="l" t="t" r="r" b="b"/>
              <a:pathLst>
                <a:path w="22542" h="61105" extrusionOk="0">
                  <a:moveTo>
                    <a:pt x="21578" y="0"/>
                  </a:moveTo>
                  <a:cubicBezTo>
                    <a:pt x="21243" y="0"/>
                    <a:pt x="20817" y="156"/>
                    <a:pt x="20291" y="463"/>
                  </a:cubicBezTo>
                  <a:lnTo>
                    <a:pt x="2219" y="10901"/>
                  </a:lnTo>
                  <a:cubicBezTo>
                    <a:pt x="686" y="11782"/>
                    <a:pt x="1" y="13022"/>
                    <a:pt x="1" y="14914"/>
                  </a:cubicBezTo>
                  <a:lnTo>
                    <a:pt x="1" y="24145"/>
                  </a:lnTo>
                  <a:cubicBezTo>
                    <a:pt x="1" y="25426"/>
                    <a:pt x="304" y="26027"/>
                    <a:pt x="959" y="26027"/>
                  </a:cubicBezTo>
                  <a:cubicBezTo>
                    <a:pt x="1288" y="26027"/>
                    <a:pt x="1706" y="25875"/>
                    <a:pt x="2219" y="25580"/>
                  </a:cubicBezTo>
                  <a:lnTo>
                    <a:pt x="7993" y="22253"/>
                  </a:lnTo>
                  <a:lnTo>
                    <a:pt x="7993" y="59375"/>
                  </a:lnTo>
                  <a:cubicBezTo>
                    <a:pt x="7993" y="60390"/>
                    <a:pt x="8801" y="61104"/>
                    <a:pt x="9690" y="61104"/>
                  </a:cubicBezTo>
                  <a:cubicBezTo>
                    <a:pt x="9972" y="61104"/>
                    <a:pt x="10262" y="61032"/>
                    <a:pt x="10537" y="60875"/>
                  </a:cubicBezTo>
                  <a:lnTo>
                    <a:pt x="20649" y="55036"/>
                  </a:lnTo>
                  <a:cubicBezTo>
                    <a:pt x="21856" y="54351"/>
                    <a:pt x="22541" y="53144"/>
                    <a:pt x="22541" y="51774"/>
                  </a:cubicBezTo>
                  <a:lnTo>
                    <a:pt x="22541" y="1866"/>
                  </a:lnTo>
                  <a:cubicBezTo>
                    <a:pt x="22541" y="609"/>
                    <a:pt x="22239" y="0"/>
                    <a:pt x="2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76;p40">
            <a:extLst>
              <a:ext uri="{FF2B5EF4-FFF2-40B4-BE49-F238E27FC236}">
                <a16:creationId xmlns:a16="http://schemas.microsoft.com/office/drawing/2014/main" id="{9A989120-4FD3-AD44-93D6-9E1D75E9DD95}"/>
              </a:ext>
            </a:extLst>
          </p:cNvPr>
          <p:cNvGrpSpPr/>
          <p:nvPr/>
        </p:nvGrpSpPr>
        <p:grpSpPr>
          <a:xfrm>
            <a:off x="9987291" y="3365479"/>
            <a:ext cx="593164" cy="1161172"/>
            <a:chOff x="4921825" y="870250"/>
            <a:chExt cx="407925" cy="798550"/>
          </a:xfrm>
        </p:grpSpPr>
        <p:sp>
          <p:nvSpPr>
            <p:cNvPr id="16" name="Google Shape;2477;p40">
              <a:extLst>
                <a:ext uri="{FF2B5EF4-FFF2-40B4-BE49-F238E27FC236}">
                  <a16:creationId xmlns:a16="http://schemas.microsoft.com/office/drawing/2014/main" id="{1CB1A7E1-0D76-3E40-8A41-331761CF2D96}"/>
                </a:ext>
              </a:extLst>
            </p:cNvPr>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78;p40">
              <a:extLst>
                <a:ext uri="{FF2B5EF4-FFF2-40B4-BE49-F238E27FC236}">
                  <a16:creationId xmlns:a16="http://schemas.microsoft.com/office/drawing/2014/main" id="{DAE44AC0-9045-D547-9208-93D3D7411257}"/>
                </a:ext>
              </a:extLst>
            </p:cNvPr>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9;p40">
              <a:extLst>
                <a:ext uri="{FF2B5EF4-FFF2-40B4-BE49-F238E27FC236}">
                  <a16:creationId xmlns:a16="http://schemas.microsoft.com/office/drawing/2014/main" id="{25C3C936-B379-A042-A30C-126A9EA927D6}"/>
                </a:ext>
              </a:extLst>
            </p:cNvPr>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0;p40">
              <a:extLst>
                <a:ext uri="{FF2B5EF4-FFF2-40B4-BE49-F238E27FC236}">
                  <a16:creationId xmlns:a16="http://schemas.microsoft.com/office/drawing/2014/main" id="{C812291D-6580-1740-BC7D-A0359D119EE5}"/>
                </a:ext>
              </a:extLst>
            </p:cNvPr>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81;p40">
              <a:extLst>
                <a:ext uri="{FF2B5EF4-FFF2-40B4-BE49-F238E27FC236}">
                  <a16:creationId xmlns:a16="http://schemas.microsoft.com/office/drawing/2014/main" id="{B3728E48-F5F4-BD48-95E9-ECFF86BF455C}"/>
                </a:ext>
              </a:extLst>
            </p:cNvPr>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82;p40">
              <a:extLst>
                <a:ext uri="{FF2B5EF4-FFF2-40B4-BE49-F238E27FC236}">
                  <a16:creationId xmlns:a16="http://schemas.microsoft.com/office/drawing/2014/main" id="{CE865EBF-9DAA-F747-9550-F01DB5AAC782}"/>
                </a:ext>
              </a:extLst>
            </p:cNvPr>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83;p40">
              <a:extLst>
                <a:ext uri="{FF2B5EF4-FFF2-40B4-BE49-F238E27FC236}">
                  <a16:creationId xmlns:a16="http://schemas.microsoft.com/office/drawing/2014/main" id="{04799DA4-7089-B84E-A53D-E40790C8B2BE}"/>
                </a:ext>
              </a:extLst>
            </p:cNvPr>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84;p40">
              <a:extLst>
                <a:ext uri="{FF2B5EF4-FFF2-40B4-BE49-F238E27FC236}">
                  <a16:creationId xmlns:a16="http://schemas.microsoft.com/office/drawing/2014/main" id="{93C56E10-92F5-B64C-B70F-7FCFD9EF73F0}"/>
                </a:ext>
              </a:extLst>
            </p:cNvPr>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85;p40">
              <a:extLst>
                <a:ext uri="{FF2B5EF4-FFF2-40B4-BE49-F238E27FC236}">
                  <a16:creationId xmlns:a16="http://schemas.microsoft.com/office/drawing/2014/main" id="{AB61CD99-99CB-6144-A33B-D21702CBA0AE}"/>
                </a:ext>
              </a:extLst>
            </p:cNvPr>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6;p40">
              <a:extLst>
                <a:ext uri="{FF2B5EF4-FFF2-40B4-BE49-F238E27FC236}">
                  <a16:creationId xmlns:a16="http://schemas.microsoft.com/office/drawing/2014/main" id="{F800EE3D-D512-A047-9131-787B54AE42FD}"/>
                </a:ext>
              </a:extLst>
            </p:cNvPr>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7;p40">
              <a:extLst>
                <a:ext uri="{FF2B5EF4-FFF2-40B4-BE49-F238E27FC236}">
                  <a16:creationId xmlns:a16="http://schemas.microsoft.com/office/drawing/2014/main" id="{01C5B6FE-2124-2740-9D64-0CD6A7B8FD71}"/>
                </a:ext>
              </a:extLst>
            </p:cNvPr>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88;p40">
              <a:extLst>
                <a:ext uri="{FF2B5EF4-FFF2-40B4-BE49-F238E27FC236}">
                  <a16:creationId xmlns:a16="http://schemas.microsoft.com/office/drawing/2014/main" id="{F59DA92C-8518-2B46-BB61-3A9AE3A4C375}"/>
                </a:ext>
              </a:extLst>
            </p:cNvPr>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89;p40">
              <a:extLst>
                <a:ext uri="{FF2B5EF4-FFF2-40B4-BE49-F238E27FC236}">
                  <a16:creationId xmlns:a16="http://schemas.microsoft.com/office/drawing/2014/main" id="{31353D4A-7403-9341-910E-1FC33E56DA76}"/>
                </a:ext>
              </a:extLst>
            </p:cNvPr>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90;p40">
              <a:extLst>
                <a:ext uri="{FF2B5EF4-FFF2-40B4-BE49-F238E27FC236}">
                  <a16:creationId xmlns:a16="http://schemas.microsoft.com/office/drawing/2014/main" id="{D1CB96B7-DE46-6340-A515-A1B533E1A4C6}"/>
                </a:ext>
              </a:extLst>
            </p:cNvPr>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91;p40">
              <a:extLst>
                <a:ext uri="{FF2B5EF4-FFF2-40B4-BE49-F238E27FC236}">
                  <a16:creationId xmlns:a16="http://schemas.microsoft.com/office/drawing/2014/main" id="{97299058-FB12-1E41-884D-C9B3B0B8B0AE}"/>
                </a:ext>
              </a:extLst>
            </p:cNvPr>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92;p40">
              <a:extLst>
                <a:ext uri="{FF2B5EF4-FFF2-40B4-BE49-F238E27FC236}">
                  <a16:creationId xmlns:a16="http://schemas.microsoft.com/office/drawing/2014/main" id="{E93B4FD3-507A-DB43-B8B9-FF84556C1BA6}"/>
                </a:ext>
              </a:extLst>
            </p:cNvPr>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93;p40">
              <a:extLst>
                <a:ext uri="{FF2B5EF4-FFF2-40B4-BE49-F238E27FC236}">
                  <a16:creationId xmlns:a16="http://schemas.microsoft.com/office/drawing/2014/main" id="{6CF92DC8-3A32-2742-A760-F2F6FABE0A57}"/>
                </a:ext>
              </a:extLst>
            </p:cNvPr>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94;p40">
              <a:extLst>
                <a:ext uri="{FF2B5EF4-FFF2-40B4-BE49-F238E27FC236}">
                  <a16:creationId xmlns:a16="http://schemas.microsoft.com/office/drawing/2014/main" id="{924B9251-21FE-C24B-9159-2665A98122A3}"/>
                </a:ext>
              </a:extLst>
            </p:cNvPr>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5;p40">
              <a:extLst>
                <a:ext uri="{FF2B5EF4-FFF2-40B4-BE49-F238E27FC236}">
                  <a16:creationId xmlns:a16="http://schemas.microsoft.com/office/drawing/2014/main" id="{FC3B0829-0C35-9F4B-A07D-1CDC40A3C0B4}"/>
                </a:ext>
              </a:extLst>
            </p:cNvPr>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96;p40">
              <a:extLst>
                <a:ext uri="{FF2B5EF4-FFF2-40B4-BE49-F238E27FC236}">
                  <a16:creationId xmlns:a16="http://schemas.microsoft.com/office/drawing/2014/main" id="{E0908450-CC55-424C-8DEA-0562A4F3FFA9}"/>
                </a:ext>
              </a:extLst>
            </p:cNvPr>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97;p40">
              <a:extLst>
                <a:ext uri="{FF2B5EF4-FFF2-40B4-BE49-F238E27FC236}">
                  <a16:creationId xmlns:a16="http://schemas.microsoft.com/office/drawing/2014/main" id="{63D7A0A3-58A4-2C4C-803F-0A98F0703A6C}"/>
                </a:ext>
              </a:extLst>
            </p:cNvPr>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98;p40">
              <a:extLst>
                <a:ext uri="{FF2B5EF4-FFF2-40B4-BE49-F238E27FC236}">
                  <a16:creationId xmlns:a16="http://schemas.microsoft.com/office/drawing/2014/main" id="{127A535A-49A4-6847-B3F9-4A2E6D17BD09}"/>
                </a:ext>
              </a:extLst>
            </p:cNvPr>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99;p40">
              <a:extLst>
                <a:ext uri="{FF2B5EF4-FFF2-40B4-BE49-F238E27FC236}">
                  <a16:creationId xmlns:a16="http://schemas.microsoft.com/office/drawing/2014/main" id="{68CEA702-5F7C-5441-9531-21ACE0749926}"/>
                </a:ext>
              </a:extLst>
            </p:cNvPr>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00;p40">
              <a:extLst>
                <a:ext uri="{FF2B5EF4-FFF2-40B4-BE49-F238E27FC236}">
                  <a16:creationId xmlns:a16="http://schemas.microsoft.com/office/drawing/2014/main" id="{181A0EB8-CC6A-D849-BB40-3183B45309E7}"/>
                </a:ext>
              </a:extLst>
            </p:cNvPr>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01;p40">
              <a:extLst>
                <a:ext uri="{FF2B5EF4-FFF2-40B4-BE49-F238E27FC236}">
                  <a16:creationId xmlns:a16="http://schemas.microsoft.com/office/drawing/2014/main" id="{3C9833D8-A445-444C-A648-8DF84D66AEBF}"/>
                </a:ext>
              </a:extLst>
            </p:cNvPr>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02;p40">
              <a:extLst>
                <a:ext uri="{FF2B5EF4-FFF2-40B4-BE49-F238E27FC236}">
                  <a16:creationId xmlns:a16="http://schemas.microsoft.com/office/drawing/2014/main" id="{823D3B49-D33B-F641-A5CE-AB117051E2B9}"/>
                </a:ext>
              </a:extLst>
            </p:cNvPr>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03;p40">
              <a:extLst>
                <a:ext uri="{FF2B5EF4-FFF2-40B4-BE49-F238E27FC236}">
                  <a16:creationId xmlns:a16="http://schemas.microsoft.com/office/drawing/2014/main" id="{0D23F9D2-E781-0242-BEB0-A4C7EF5E84EF}"/>
                </a:ext>
              </a:extLst>
            </p:cNvPr>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04;p40">
              <a:extLst>
                <a:ext uri="{FF2B5EF4-FFF2-40B4-BE49-F238E27FC236}">
                  <a16:creationId xmlns:a16="http://schemas.microsoft.com/office/drawing/2014/main" id="{49B94527-BE3D-C44B-871A-7ACCEADCBB81}"/>
                </a:ext>
              </a:extLst>
            </p:cNvPr>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5;p40">
              <a:extLst>
                <a:ext uri="{FF2B5EF4-FFF2-40B4-BE49-F238E27FC236}">
                  <a16:creationId xmlns:a16="http://schemas.microsoft.com/office/drawing/2014/main" id="{E47E2EDC-9032-FD43-A95A-CE88051E691A}"/>
                </a:ext>
              </a:extLst>
            </p:cNvPr>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06;p40">
              <a:extLst>
                <a:ext uri="{FF2B5EF4-FFF2-40B4-BE49-F238E27FC236}">
                  <a16:creationId xmlns:a16="http://schemas.microsoft.com/office/drawing/2014/main" id="{81CA6B6C-79BC-ED4B-89CC-CCF59B06A79E}"/>
                </a:ext>
              </a:extLst>
            </p:cNvPr>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Google Shape;2507;p40">
            <a:extLst>
              <a:ext uri="{FF2B5EF4-FFF2-40B4-BE49-F238E27FC236}">
                <a16:creationId xmlns:a16="http://schemas.microsoft.com/office/drawing/2014/main" id="{2385E856-B69F-6440-ACA2-6F2692F77190}"/>
              </a:ext>
            </a:extLst>
          </p:cNvPr>
          <p:cNvPicPr preferRelativeResize="0"/>
          <p:nvPr/>
        </p:nvPicPr>
        <p:blipFill rotWithShape="1">
          <a:blip r:embed="rId4">
            <a:alphaModFix/>
          </a:blip>
          <a:srcRect l="8588" r="4311"/>
          <a:stretch/>
        </p:blipFill>
        <p:spPr>
          <a:xfrm>
            <a:off x="12539250" y="1366918"/>
            <a:ext cx="6565376" cy="1400581"/>
          </a:xfrm>
          <a:prstGeom prst="rect">
            <a:avLst/>
          </a:prstGeom>
          <a:noFill/>
          <a:ln>
            <a:noFill/>
          </a:ln>
        </p:spPr>
      </p:pic>
      <p:pic>
        <p:nvPicPr>
          <p:cNvPr id="47" name="Google Shape;2508;p40">
            <a:extLst>
              <a:ext uri="{FF2B5EF4-FFF2-40B4-BE49-F238E27FC236}">
                <a16:creationId xmlns:a16="http://schemas.microsoft.com/office/drawing/2014/main" id="{1499DB8D-86DD-CE4B-AD29-0DEA057D49F5}"/>
              </a:ext>
            </a:extLst>
          </p:cNvPr>
          <p:cNvPicPr preferRelativeResize="0"/>
          <p:nvPr/>
        </p:nvPicPr>
        <p:blipFill rotWithShape="1">
          <a:blip r:embed="rId5">
            <a:alphaModFix/>
          </a:blip>
          <a:srcRect l="2543"/>
          <a:stretch/>
        </p:blipFill>
        <p:spPr>
          <a:xfrm>
            <a:off x="11910305" y="3516494"/>
            <a:ext cx="7292093" cy="946225"/>
          </a:xfrm>
          <a:prstGeom prst="rect">
            <a:avLst/>
          </a:prstGeom>
          <a:noFill/>
          <a:ln>
            <a:noFill/>
          </a:ln>
        </p:spPr>
      </p:pic>
      <p:sp>
        <p:nvSpPr>
          <p:cNvPr id="48" name="Google Shape;2509;p40">
            <a:extLst>
              <a:ext uri="{FF2B5EF4-FFF2-40B4-BE49-F238E27FC236}">
                <a16:creationId xmlns:a16="http://schemas.microsoft.com/office/drawing/2014/main" id="{967B3AD2-5F00-404B-B121-4A64C5DC3972}"/>
              </a:ext>
            </a:extLst>
          </p:cNvPr>
          <p:cNvSpPr/>
          <p:nvPr/>
        </p:nvSpPr>
        <p:spPr>
          <a:xfrm>
            <a:off x="18697525" y="1439593"/>
            <a:ext cx="407100" cy="1255200"/>
          </a:xfrm>
          <a:prstGeom prst="rect">
            <a:avLst/>
          </a:prstGeom>
          <a:solidFill>
            <a:srgbClr val="E6B8AF">
              <a:alpha val="707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2510;p40">
            <a:extLst>
              <a:ext uri="{FF2B5EF4-FFF2-40B4-BE49-F238E27FC236}">
                <a16:creationId xmlns:a16="http://schemas.microsoft.com/office/drawing/2014/main" id="{FBA7B0AB-652D-4840-B8BD-6E018ED5E230}"/>
              </a:ext>
            </a:extLst>
          </p:cNvPr>
          <p:cNvPicPr preferRelativeResize="0"/>
          <p:nvPr/>
        </p:nvPicPr>
        <p:blipFill>
          <a:blip r:embed="rId6">
            <a:alphaModFix/>
          </a:blip>
          <a:stretch>
            <a:fillRect/>
          </a:stretch>
        </p:blipFill>
        <p:spPr>
          <a:xfrm rot="-8344843">
            <a:off x="15078643" y="2675642"/>
            <a:ext cx="645665" cy="6925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2"/>
          <p:cNvSpPr/>
          <p:nvPr/>
        </p:nvSpPr>
        <p:spPr>
          <a:xfrm rot="10800000" flipH="1">
            <a:off x="978751" y="1664775"/>
            <a:ext cx="592800" cy="1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2"/>
          <p:cNvSpPr/>
          <p:nvPr/>
        </p:nvSpPr>
        <p:spPr>
          <a:xfrm>
            <a:off x="26496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2"/>
          <p:cNvSpPr txBox="1">
            <a:spLocks noGrp="1"/>
          </p:cNvSpPr>
          <p:nvPr>
            <p:ph type="title"/>
          </p:nvPr>
        </p:nvSpPr>
        <p:spPr>
          <a:xfrm>
            <a:off x="341325" y="445025"/>
            <a:ext cx="7704000" cy="572700"/>
          </a:xfrm>
          <a:prstGeom prst="rect">
            <a:avLst/>
          </a:prstGeom>
          <a:solidFill>
            <a:srgbClr val="DD7E6B">
              <a:alpha val="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000"/>
              <a:t>Data Preprocessing</a:t>
            </a:r>
            <a:endParaRPr/>
          </a:p>
        </p:txBody>
      </p:sp>
      <p:sp>
        <p:nvSpPr>
          <p:cNvPr id="2525" name="Google Shape;2525;p42"/>
          <p:cNvSpPr txBox="1"/>
          <p:nvPr/>
        </p:nvSpPr>
        <p:spPr>
          <a:xfrm>
            <a:off x="87825" y="1465425"/>
            <a:ext cx="26265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Questrial"/>
                <a:ea typeface="Questrial"/>
                <a:cs typeface="Questrial"/>
                <a:sym typeface="Questrial"/>
              </a:rPr>
              <a:t>Remove Fake Review</a:t>
            </a:r>
            <a:endParaRPr sz="1800">
              <a:latin typeface="Questrial"/>
              <a:ea typeface="Questrial"/>
              <a:cs typeface="Questrial"/>
              <a:sym typeface="Questrial"/>
            </a:endParaRPr>
          </a:p>
        </p:txBody>
      </p:sp>
      <p:sp>
        <p:nvSpPr>
          <p:cNvPr id="2526" name="Google Shape;2526;p42"/>
          <p:cNvSpPr txBox="1"/>
          <p:nvPr/>
        </p:nvSpPr>
        <p:spPr>
          <a:xfrm>
            <a:off x="256000" y="1833700"/>
            <a:ext cx="2458200" cy="52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“Most Recent”</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Review Length</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Duplication</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Similarity</a:t>
            </a:r>
            <a:endParaRPr>
              <a:solidFill>
                <a:schemeClr val="dk2"/>
              </a:solidFill>
              <a:latin typeface="Abel"/>
              <a:ea typeface="Abel"/>
              <a:cs typeface="Abel"/>
              <a:sym typeface="Abel"/>
            </a:endParaRPr>
          </a:p>
        </p:txBody>
      </p:sp>
      <p:grpSp>
        <p:nvGrpSpPr>
          <p:cNvPr id="2527" name="Google Shape;2527;p42"/>
          <p:cNvGrpSpPr/>
          <p:nvPr/>
        </p:nvGrpSpPr>
        <p:grpSpPr>
          <a:xfrm>
            <a:off x="-71109" y="3663336"/>
            <a:ext cx="593164" cy="1161172"/>
            <a:chOff x="4921825" y="870250"/>
            <a:chExt cx="407925" cy="798550"/>
          </a:xfrm>
        </p:grpSpPr>
        <p:sp>
          <p:nvSpPr>
            <p:cNvPr id="2528" name="Google Shape;2528;p4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58" name="Google Shape;2558;p42"/>
          <p:cNvCxnSpPr/>
          <p:nvPr/>
        </p:nvCxnSpPr>
        <p:spPr>
          <a:xfrm flipH="1">
            <a:off x="1295475" y="2865050"/>
            <a:ext cx="10800" cy="959400"/>
          </a:xfrm>
          <a:prstGeom prst="straightConnector1">
            <a:avLst/>
          </a:prstGeom>
          <a:noFill/>
          <a:ln w="19050" cap="flat" cmpd="sng">
            <a:solidFill>
              <a:schemeClr val="accent2"/>
            </a:solidFill>
            <a:prstDash val="solid"/>
            <a:round/>
            <a:headEnd type="oval" w="med" len="med"/>
            <a:tailEnd type="none" w="med" len="med"/>
          </a:ln>
        </p:spPr>
      </p:cxnSp>
      <p:grpSp>
        <p:nvGrpSpPr>
          <p:cNvPr id="2559" name="Google Shape;2559;p42"/>
          <p:cNvGrpSpPr/>
          <p:nvPr/>
        </p:nvGrpSpPr>
        <p:grpSpPr>
          <a:xfrm>
            <a:off x="938663" y="3178875"/>
            <a:ext cx="675907" cy="1188467"/>
            <a:chOff x="4215263" y="3178875"/>
            <a:chExt cx="675907" cy="1188467"/>
          </a:xfrm>
        </p:grpSpPr>
        <p:sp>
          <p:nvSpPr>
            <p:cNvPr id="2560" name="Google Shape;2560;p42"/>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398730" y="3451413"/>
              <a:ext cx="346760" cy="702915"/>
            </a:xfrm>
            <a:custGeom>
              <a:avLst/>
              <a:gdLst/>
              <a:ahLst/>
              <a:cxnLst/>
              <a:rect l="l" t="t" r="r" b="b"/>
              <a:pathLst>
                <a:path w="31740" h="64340" extrusionOk="0">
                  <a:moveTo>
                    <a:pt x="26896" y="0"/>
                  </a:moveTo>
                  <a:cubicBezTo>
                    <a:pt x="25394" y="0"/>
                    <a:pt x="23544" y="620"/>
                    <a:pt x="21366" y="1865"/>
                  </a:cubicBezTo>
                  <a:lnTo>
                    <a:pt x="4274" y="11749"/>
                  </a:lnTo>
                  <a:cubicBezTo>
                    <a:pt x="2871" y="12597"/>
                    <a:pt x="2219" y="13738"/>
                    <a:pt x="2219" y="15500"/>
                  </a:cubicBezTo>
                  <a:lnTo>
                    <a:pt x="2219" y="23753"/>
                  </a:lnTo>
                  <a:cubicBezTo>
                    <a:pt x="2219" y="24932"/>
                    <a:pt x="2482" y="25526"/>
                    <a:pt x="3096" y="25526"/>
                  </a:cubicBezTo>
                  <a:cubicBezTo>
                    <a:pt x="3399" y="25526"/>
                    <a:pt x="3788" y="25381"/>
                    <a:pt x="4274" y="25090"/>
                  </a:cubicBezTo>
                  <a:lnTo>
                    <a:pt x="16865" y="17848"/>
                  </a:lnTo>
                  <a:cubicBezTo>
                    <a:pt x="17279" y="17612"/>
                    <a:pt x="17595" y="17482"/>
                    <a:pt x="17829" y="17482"/>
                  </a:cubicBezTo>
                  <a:cubicBezTo>
                    <a:pt x="18239" y="17482"/>
                    <a:pt x="18398" y="17880"/>
                    <a:pt x="18398" y="18794"/>
                  </a:cubicBezTo>
                  <a:cubicBezTo>
                    <a:pt x="18398" y="20360"/>
                    <a:pt x="18072" y="21110"/>
                    <a:pt x="16865" y="22252"/>
                  </a:cubicBezTo>
                  <a:lnTo>
                    <a:pt x="9101" y="29722"/>
                  </a:lnTo>
                  <a:cubicBezTo>
                    <a:pt x="3752" y="34778"/>
                    <a:pt x="0" y="39443"/>
                    <a:pt x="0" y="50436"/>
                  </a:cubicBezTo>
                  <a:lnTo>
                    <a:pt x="0" y="62570"/>
                  </a:lnTo>
                  <a:cubicBezTo>
                    <a:pt x="0" y="63760"/>
                    <a:pt x="283" y="64339"/>
                    <a:pt x="918" y="64339"/>
                  </a:cubicBezTo>
                  <a:cubicBezTo>
                    <a:pt x="1224" y="64339"/>
                    <a:pt x="1611" y="64205"/>
                    <a:pt x="2088" y="63940"/>
                  </a:cubicBezTo>
                  <a:lnTo>
                    <a:pt x="29652" y="47989"/>
                  </a:lnTo>
                  <a:cubicBezTo>
                    <a:pt x="31087" y="47109"/>
                    <a:pt x="31740" y="45999"/>
                    <a:pt x="31740" y="44238"/>
                  </a:cubicBezTo>
                  <a:lnTo>
                    <a:pt x="31740" y="35953"/>
                  </a:lnTo>
                  <a:cubicBezTo>
                    <a:pt x="31740" y="34773"/>
                    <a:pt x="31462" y="34208"/>
                    <a:pt x="30838" y="34208"/>
                  </a:cubicBezTo>
                  <a:cubicBezTo>
                    <a:pt x="30529" y="34208"/>
                    <a:pt x="30137" y="34346"/>
                    <a:pt x="29652" y="34615"/>
                  </a:cubicBezTo>
                  <a:lnTo>
                    <a:pt x="13146" y="44140"/>
                  </a:lnTo>
                  <a:lnTo>
                    <a:pt x="13146" y="42672"/>
                  </a:lnTo>
                  <a:cubicBezTo>
                    <a:pt x="13146" y="41139"/>
                    <a:pt x="13505" y="40813"/>
                    <a:pt x="14647" y="39704"/>
                  </a:cubicBezTo>
                  <a:lnTo>
                    <a:pt x="22508" y="32071"/>
                  </a:lnTo>
                  <a:cubicBezTo>
                    <a:pt x="28151" y="26688"/>
                    <a:pt x="31576" y="21469"/>
                    <a:pt x="31576" y="14358"/>
                  </a:cubicBezTo>
                  <a:lnTo>
                    <a:pt x="31576" y="7704"/>
                  </a:lnTo>
                  <a:cubicBezTo>
                    <a:pt x="31576" y="2581"/>
                    <a:pt x="29960" y="0"/>
                    <a:pt x="2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estrial"/>
                <a:ea typeface="Questrial"/>
                <a:cs typeface="Questrial"/>
                <a:sym typeface="Questrial"/>
              </a:endParaRPr>
            </a:p>
          </p:txBody>
        </p:sp>
      </p:grpSp>
      <p:pic>
        <p:nvPicPr>
          <p:cNvPr id="2563" name="Google Shape;2563;p42"/>
          <p:cNvPicPr preferRelativeResize="0"/>
          <p:nvPr/>
        </p:nvPicPr>
        <p:blipFill>
          <a:blip r:embed="rId3">
            <a:alphaModFix/>
          </a:blip>
          <a:stretch>
            <a:fillRect/>
          </a:stretch>
        </p:blipFill>
        <p:spPr>
          <a:xfrm>
            <a:off x="3485075" y="1160425"/>
            <a:ext cx="1760243" cy="3806776"/>
          </a:xfrm>
          <a:prstGeom prst="rect">
            <a:avLst/>
          </a:prstGeom>
          <a:noFill/>
          <a:ln>
            <a:noFill/>
          </a:ln>
        </p:spPr>
      </p:pic>
      <p:pic>
        <p:nvPicPr>
          <p:cNvPr id="2564" name="Google Shape;2564;p42"/>
          <p:cNvPicPr preferRelativeResize="0"/>
          <p:nvPr/>
        </p:nvPicPr>
        <p:blipFill>
          <a:blip r:embed="rId4">
            <a:alphaModFix/>
          </a:blip>
          <a:stretch>
            <a:fillRect/>
          </a:stretch>
        </p:blipFill>
        <p:spPr>
          <a:xfrm>
            <a:off x="3188525" y="1075775"/>
            <a:ext cx="2353350" cy="4112649"/>
          </a:xfrm>
          <a:prstGeom prst="rect">
            <a:avLst/>
          </a:prstGeom>
          <a:noFill/>
          <a:ln>
            <a:noFill/>
          </a:ln>
        </p:spPr>
      </p:pic>
      <p:sp>
        <p:nvSpPr>
          <p:cNvPr id="2565" name="Google Shape;2565;p42"/>
          <p:cNvSpPr/>
          <p:nvPr/>
        </p:nvSpPr>
        <p:spPr>
          <a:xfrm>
            <a:off x="3073625" y="1723425"/>
            <a:ext cx="1174500" cy="1141500"/>
          </a:xfrm>
          <a:prstGeom prst="ellipse">
            <a:avLst/>
          </a:prstGeom>
          <a:solidFill>
            <a:srgbClr val="DD7E6B">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pic>
        <p:nvPicPr>
          <p:cNvPr id="2201" name="Google Shape;2201;p25"/>
          <p:cNvPicPr preferRelativeResize="0"/>
          <p:nvPr/>
        </p:nvPicPr>
        <p:blipFill>
          <a:blip r:embed="rId3">
            <a:alphaModFix/>
          </a:blip>
          <a:stretch>
            <a:fillRect/>
          </a:stretch>
        </p:blipFill>
        <p:spPr>
          <a:xfrm>
            <a:off x="1395896" y="152400"/>
            <a:ext cx="2237427" cy="4838702"/>
          </a:xfrm>
          <a:prstGeom prst="rect">
            <a:avLst/>
          </a:prstGeom>
          <a:noFill/>
          <a:ln>
            <a:noFill/>
          </a:ln>
        </p:spPr>
      </p:pic>
      <p:pic>
        <p:nvPicPr>
          <p:cNvPr id="2202" name="Google Shape;2202;p25"/>
          <p:cNvPicPr preferRelativeResize="0"/>
          <p:nvPr/>
        </p:nvPicPr>
        <p:blipFill>
          <a:blip r:embed="rId4">
            <a:alphaModFix/>
          </a:blip>
          <a:stretch>
            <a:fillRect/>
          </a:stretch>
        </p:blipFill>
        <p:spPr>
          <a:xfrm>
            <a:off x="1081500" y="0"/>
            <a:ext cx="2867900" cy="5202176"/>
          </a:xfrm>
          <a:prstGeom prst="rect">
            <a:avLst/>
          </a:prstGeom>
          <a:noFill/>
          <a:ln>
            <a:noFill/>
          </a:ln>
        </p:spPr>
      </p:pic>
      <p:sp>
        <p:nvSpPr>
          <p:cNvPr id="2203" name="Google Shape;2203;p25"/>
          <p:cNvSpPr txBox="1"/>
          <p:nvPr/>
        </p:nvSpPr>
        <p:spPr>
          <a:xfrm>
            <a:off x="4645628" y="1219682"/>
            <a:ext cx="3410400" cy="677400"/>
          </a:xfrm>
          <a:prstGeom prst="rect">
            <a:avLst/>
          </a:prstGeom>
          <a:noFill/>
          <a:ln>
            <a:noFill/>
          </a:ln>
        </p:spPr>
        <p:txBody>
          <a:bodyPr spcFirstLastPara="1" wrap="square" lIns="91425" tIns="91425" rIns="91425" bIns="91425" anchor="ctr" anchorCtr="0">
            <a:noAutofit/>
          </a:bodyPr>
          <a:lstStyle/>
          <a:p>
            <a:pPr marL="0" lvl="0" indent="0" algn="l" rtl="0">
              <a:spcBef>
                <a:spcPts val="100"/>
              </a:spcBef>
              <a:spcAft>
                <a:spcPts val="0"/>
              </a:spcAft>
              <a:buClr>
                <a:srgbClr val="000000"/>
              </a:buClr>
              <a:buFont typeface="Arial"/>
              <a:buNone/>
            </a:pPr>
            <a:r>
              <a:rPr lang="en" sz="2000" b="1">
                <a:latin typeface="Times New Roman"/>
                <a:ea typeface="Times New Roman"/>
                <a:cs typeface="Times New Roman"/>
                <a:sym typeface="Times New Roman"/>
              </a:rPr>
              <a:t>Brand ?</a:t>
            </a:r>
            <a:endParaRPr sz="2000" b="1">
              <a:latin typeface="Times New Roman"/>
              <a:ea typeface="Times New Roman"/>
              <a:cs typeface="Times New Roman"/>
              <a:sym typeface="Times New Roman"/>
            </a:endParaRPr>
          </a:p>
        </p:txBody>
      </p:sp>
      <p:sp>
        <p:nvSpPr>
          <p:cNvPr id="2204" name="Google Shape;2204;p25"/>
          <p:cNvSpPr txBox="1"/>
          <p:nvPr/>
        </p:nvSpPr>
        <p:spPr>
          <a:xfrm>
            <a:off x="4668955" y="2343236"/>
            <a:ext cx="3410400" cy="677400"/>
          </a:xfrm>
          <a:prstGeom prst="rect">
            <a:avLst/>
          </a:prstGeom>
          <a:noFill/>
          <a:ln>
            <a:noFill/>
          </a:ln>
        </p:spPr>
        <p:txBody>
          <a:bodyPr spcFirstLastPara="1" wrap="square" lIns="91425" tIns="91425" rIns="91425" bIns="91425" anchor="ctr" anchorCtr="0">
            <a:noAutofit/>
          </a:bodyPr>
          <a:lstStyle/>
          <a:p>
            <a:pPr marL="0" lvl="0" indent="0" algn="l" rtl="0">
              <a:spcBef>
                <a:spcPts val="100"/>
              </a:spcBef>
              <a:spcAft>
                <a:spcPts val="0"/>
              </a:spcAft>
              <a:buNone/>
            </a:pPr>
            <a:r>
              <a:rPr lang="en" sz="2000" b="1" dirty="0">
                <a:latin typeface="Times New Roman"/>
                <a:ea typeface="Times New Roman"/>
                <a:cs typeface="Times New Roman"/>
                <a:sym typeface="Times New Roman"/>
              </a:rPr>
              <a:t>Price ?</a:t>
            </a:r>
            <a:endParaRPr dirty="0">
              <a:latin typeface="Abel"/>
              <a:ea typeface="Abel"/>
              <a:cs typeface="Abel"/>
              <a:sym typeface="Abel"/>
            </a:endParaRPr>
          </a:p>
        </p:txBody>
      </p:sp>
      <p:sp>
        <p:nvSpPr>
          <p:cNvPr id="2205" name="Google Shape;2205;p25"/>
          <p:cNvSpPr txBox="1"/>
          <p:nvPr/>
        </p:nvSpPr>
        <p:spPr>
          <a:xfrm>
            <a:off x="4683994" y="3436488"/>
            <a:ext cx="3410400" cy="677400"/>
          </a:xfrm>
          <a:prstGeom prst="rect">
            <a:avLst/>
          </a:prstGeom>
          <a:noFill/>
          <a:ln>
            <a:noFill/>
          </a:ln>
        </p:spPr>
        <p:txBody>
          <a:bodyPr spcFirstLastPara="1" wrap="square" lIns="91425" tIns="91425" rIns="91425" bIns="91425" anchor="ctr" anchorCtr="0">
            <a:noAutofit/>
          </a:bodyPr>
          <a:lstStyle/>
          <a:p>
            <a:pPr marL="0" lvl="0" indent="0" algn="l" rtl="0">
              <a:spcBef>
                <a:spcPts val="100"/>
              </a:spcBef>
              <a:spcAft>
                <a:spcPts val="0"/>
              </a:spcAft>
              <a:buNone/>
            </a:pPr>
            <a:r>
              <a:rPr lang="en" sz="2000" b="1">
                <a:latin typeface="Times New Roman"/>
                <a:ea typeface="Times New Roman"/>
                <a:cs typeface="Times New Roman"/>
                <a:sym typeface="Times New Roman"/>
              </a:rPr>
              <a:t>Product Information ?</a:t>
            </a:r>
            <a:endParaRPr>
              <a:latin typeface="Abel"/>
              <a:ea typeface="Abel"/>
              <a:cs typeface="Abel"/>
              <a:sym typeface="Abel"/>
            </a:endParaRPr>
          </a:p>
        </p:txBody>
      </p:sp>
      <p:sp>
        <p:nvSpPr>
          <p:cNvPr id="2206" name="Google Shape;2206;p25"/>
          <p:cNvSpPr/>
          <p:nvPr/>
        </p:nvSpPr>
        <p:spPr>
          <a:xfrm flipH="1">
            <a:off x="4025418" y="3319934"/>
            <a:ext cx="503567" cy="894054"/>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flipH="1">
            <a:off x="4025415" y="2201890"/>
            <a:ext cx="511094" cy="907423"/>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flipH="1">
            <a:off x="4025458" y="1113025"/>
            <a:ext cx="495021" cy="878764"/>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flipH="1">
            <a:off x="4060777" y="1129159"/>
            <a:ext cx="495021" cy="878764"/>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4206708" y="1324945"/>
            <a:ext cx="180900" cy="476161"/>
          </a:xfrm>
          <a:custGeom>
            <a:avLst/>
            <a:gdLst/>
            <a:ahLst/>
            <a:cxnLst/>
            <a:rect l="l" t="t" r="r" b="b"/>
            <a:pathLst>
              <a:path w="22542" h="61105" extrusionOk="0">
                <a:moveTo>
                  <a:pt x="21578" y="0"/>
                </a:moveTo>
                <a:cubicBezTo>
                  <a:pt x="21243" y="0"/>
                  <a:pt x="20817" y="156"/>
                  <a:pt x="20291" y="463"/>
                </a:cubicBezTo>
                <a:lnTo>
                  <a:pt x="2219" y="10901"/>
                </a:lnTo>
                <a:cubicBezTo>
                  <a:pt x="686" y="11782"/>
                  <a:pt x="1" y="13022"/>
                  <a:pt x="1" y="14914"/>
                </a:cubicBezTo>
                <a:lnTo>
                  <a:pt x="1" y="24145"/>
                </a:lnTo>
                <a:cubicBezTo>
                  <a:pt x="1" y="25426"/>
                  <a:pt x="304" y="26027"/>
                  <a:pt x="959" y="26027"/>
                </a:cubicBezTo>
                <a:cubicBezTo>
                  <a:pt x="1288" y="26027"/>
                  <a:pt x="1706" y="25875"/>
                  <a:pt x="2219" y="25580"/>
                </a:cubicBezTo>
                <a:lnTo>
                  <a:pt x="7993" y="22253"/>
                </a:lnTo>
                <a:lnTo>
                  <a:pt x="7993" y="59375"/>
                </a:lnTo>
                <a:cubicBezTo>
                  <a:pt x="7993" y="60390"/>
                  <a:pt x="8801" y="61104"/>
                  <a:pt x="9690" y="61104"/>
                </a:cubicBezTo>
                <a:cubicBezTo>
                  <a:pt x="9972" y="61104"/>
                  <a:pt x="10262" y="61032"/>
                  <a:pt x="10537" y="60875"/>
                </a:cubicBezTo>
                <a:lnTo>
                  <a:pt x="20649" y="55036"/>
                </a:lnTo>
                <a:cubicBezTo>
                  <a:pt x="21856" y="54351"/>
                  <a:pt x="22541" y="53144"/>
                  <a:pt x="22541" y="51774"/>
                </a:cubicBezTo>
                <a:lnTo>
                  <a:pt x="22541" y="1866"/>
                </a:lnTo>
                <a:cubicBezTo>
                  <a:pt x="22541" y="609"/>
                  <a:pt x="22239" y="0"/>
                  <a:pt x="2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flipH="1">
            <a:off x="4055467" y="2218548"/>
            <a:ext cx="511094" cy="907423"/>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4172315" y="2413780"/>
            <a:ext cx="277646" cy="546568"/>
          </a:xfrm>
          <a:custGeom>
            <a:avLst/>
            <a:gdLst/>
            <a:ahLst/>
            <a:cxnLst/>
            <a:rect l="l" t="t" r="r" b="b"/>
            <a:pathLst>
              <a:path w="31740" h="64340" extrusionOk="0">
                <a:moveTo>
                  <a:pt x="26896" y="0"/>
                </a:moveTo>
                <a:cubicBezTo>
                  <a:pt x="25394" y="0"/>
                  <a:pt x="23544" y="620"/>
                  <a:pt x="21366" y="1865"/>
                </a:cubicBezTo>
                <a:lnTo>
                  <a:pt x="4274" y="11749"/>
                </a:lnTo>
                <a:cubicBezTo>
                  <a:pt x="2871" y="12597"/>
                  <a:pt x="2219" y="13738"/>
                  <a:pt x="2219" y="15500"/>
                </a:cubicBezTo>
                <a:lnTo>
                  <a:pt x="2219" y="23753"/>
                </a:lnTo>
                <a:cubicBezTo>
                  <a:pt x="2219" y="24932"/>
                  <a:pt x="2482" y="25526"/>
                  <a:pt x="3096" y="25526"/>
                </a:cubicBezTo>
                <a:cubicBezTo>
                  <a:pt x="3399" y="25526"/>
                  <a:pt x="3788" y="25381"/>
                  <a:pt x="4274" y="25090"/>
                </a:cubicBezTo>
                <a:lnTo>
                  <a:pt x="16865" y="17848"/>
                </a:lnTo>
                <a:cubicBezTo>
                  <a:pt x="17279" y="17612"/>
                  <a:pt x="17595" y="17482"/>
                  <a:pt x="17829" y="17482"/>
                </a:cubicBezTo>
                <a:cubicBezTo>
                  <a:pt x="18239" y="17482"/>
                  <a:pt x="18398" y="17880"/>
                  <a:pt x="18398" y="18794"/>
                </a:cubicBezTo>
                <a:cubicBezTo>
                  <a:pt x="18398" y="20360"/>
                  <a:pt x="18072" y="21110"/>
                  <a:pt x="16865" y="22252"/>
                </a:cubicBezTo>
                <a:lnTo>
                  <a:pt x="9101" y="29722"/>
                </a:lnTo>
                <a:cubicBezTo>
                  <a:pt x="3752" y="34778"/>
                  <a:pt x="0" y="39443"/>
                  <a:pt x="0" y="50436"/>
                </a:cubicBezTo>
                <a:lnTo>
                  <a:pt x="0" y="62570"/>
                </a:lnTo>
                <a:cubicBezTo>
                  <a:pt x="0" y="63760"/>
                  <a:pt x="283" y="64339"/>
                  <a:pt x="918" y="64339"/>
                </a:cubicBezTo>
                <a:cubicBezTo>
                  <a:pt x="1224" y="64339"/>
                  <a:pt x="1611" y="64205"/>
                  <a:pt x="2088" y="63940"/>
                </a:cubicBezTo>
                <a:lnTo>
                  <a:pt x="29652" y="47989"/>
                </a:lnTo>
                <a:cubicBezTo>
                  <a:pt x="31087" y="47109"/>
                  <a:pt x="31740" y="45999"/>
                  <a:pt x="31740" y="44238"/>
                </a:cubicBezTo>
                <a:lnTo>
                  <a:pt x="31740" y="35953"/>
                </a:lnTo>
                <a:cubicBezTo>
                  <a:pt x="31740" y="34773"/>
                  <a:pt x="31462" y="34208"/>
                  <a:pt x="30838" y="34208"/>
                </a:cubicBezTo>
                <a:cubicBezTo>
                  <a:pt x="30529" y="34208"/>
                  <a:pt x="30137" y="34346"/>
                  <a:pt x="29652" y="34615"/>
                </a:cubicBezTo>
                <a:lnTo>
                  <a:pt x="13146" y="44140"/>
                </a:lnTo>
                <a:lnTo>
                  <a:pt x="13146" y="42672"/>
                </a:lnTo>
                <a:cubicBezTo>
                  <a:pt x="13146" y="41139"/>
                  <a:pt x="13505" y="40813"/>
                  <a:pt x="14647" y="39704"/>
                </a:cubicBezTo>
                <a:lnTo>
                  <a:pt x="22508" y="32071"/>
                </a:lnTo>
                <a:cubicBezTo>
                  <a:pt x="28151" y="26688"/>
                  <a:pt x="31576" y="21469"/>
                  <a:pt x="31576" y="14358"/>
                </a:cubicBezTo>
                <a:lnTo>
                  <a:pt x="31576" y="7704"/>
                </a:lnTo>
                <a:cubicBezTo>
                  <a:pt x="31576" y="2581"/>
                  <a:pt x="29960" y="0"/>
                  <a:pt x="2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flipH="1">
            <a:off x="4058353" y="3336348"/>
            <a:ext cx="503567" cy="894054"/>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4170261" y="3529371"/>
            <a:ext cx="279909" cy="537186"/>
          </a:xfrm>
          <a:custGeom>
            <a:avLst/>
            <a:gdLst/>
            <a:ahLst/>
            <a:cxnLst/>
            <a:rect l="l" t="t" r="r" b="b"/>
            <a:pathLst>
              <a:path w="33273" h="65751" extrusionOk="0">
                <a:moveTo>
                  <a:pt x="24820" y="1"/>
                </a:moveTo>
                <a:cubicBezTo>
                  <a:pt x="23338" y="1"/>
                  <a:pt x="21473" y="620"/>
                  <a:pt x="19213" y="1930"/>
                </a:cubicBezTo>
                <a:lnTo>
                  <a:pt x="2186" y="11716"/>
                </a:lnTo>
                <a:cubicBezTo>
                  <a:pt x="653" y="12630"/>
                  <a:pt x="0" y="13804"/>
                  <a:pt x="0" y="15696"/>
                </a:cubicBezTo>
                <a:lnTo>
                  <a:pt x="0" y="24438"/>
                </a:lnTo>
                <a:cubicBezTo>
                  <a:pt x="0" y="25704"/>
                  <a:pt x="307" y="26328"/>
                  <a:pt x="960" y="26328"/>
                </a:cubicBezTo>
                <a:cubicBezTo>
                  <a:pt x="1282" y="26328"/>
                  <a:pt x="1689" y="26175"/>
                  <a:pt x="2186" y="25873"/>
                </a:cubicBezTo>
                <a:lnTo>
                  <a:pt x="13537" y="19349"/>
                </a:lnTo>
                <a:cubicBezTo>
                  <a:pt x="14187" y="18970"/>
                  <a:pt x="14661" y="18811"/>
                  <a:pt x="15004" y="18811"/>
                </a:cubicBezTo>
                <a:cubicBezTo>
                  <a:pt x="15693" y="18811"/>
                  <a:pt x="15853" y="19457"/>
                  <a:pt x="15853" y="20263"/>
                </a:cubicBezTo>
                <a:lnTo>
                  <a:pt x="15853" y="21339"/>
                </a:lnTo>
                <a:cubicBezTo>
                  <a:pt x="15853" y="22579"/>
                  <a:pt x="15495" y="23786"/>
                  <a:pt x="13537" y="24927"/>
                </a:cubicBezTo>
                <a:lnTo>
                  <a:pt x="7144" y="28646"/>
                </a:lnTo>
                <a:cubicBezTo>
                  <a:pt x="5578" y="29559"/>
                  <a:pt x="4926" y="30734"/>
                  <a:pt x="4926" y="32593"/>
                </a:cubicBezTo>
                <a:lnTo>
                  <a:pt x="4926" y="40552"/>
                </a:lnTo>
                <a:cubicBezTo>
                  <a:pt x="4926" y="41819"/>
                  <a:pt x="5233" y="42427"/>
                  <a:pt x="5895" y="42427"/>
                </a:cubicBezTo>
                <a:cubicBezTo>
                  <a:pt x="6223" y="42427"/>
                  <a:pt x="6637" y="42279"/>
                  <a:pt x="7144" y="41988"/>
                </a:cubicBezTo>
                <a:lnTo>
                  <a:pt x="17484" y="35986"/>
                </a:lnTo>
                <a:cubicBezTo>
                  <a:pt x="18157" y="35593"/>
                  <a:pt x="18641" y="35428"/>
                  <a:pt x="18986" y="35428"/>
                </a:cubicBezTo>
                <a:cubicBezTo>
                  <a:pt x="19646" y="35428"/>
                  <a:pt x="19800" y="36030"/>
                  <a:pt x="19800" y="36801"/>
                </a:cubicBezTo>
                <a:lnTo>
                  <a:pt x="19800" y="38791"/>
                </a:lnTo>
                <a:cubicBezTo>
                  <a:pt x="19800" y="40030"/>
                  <a:pt x="19442" y="41237"/>
                  <a:pt x="17484" y="42379"/>
                </a:cubicBezTo>
                <a:lnTo>
                  <a:pt x="2186" y="51252"/>
                </a:lnTo>
                <a:cubicBezTo>
                  <a:pt x="653" y="52132"/>
                  <a:pt x="0" y="53307"/>
                  <a:pt x="0" y="55199"/>
                </a:cubicBezTo>
                <a:lnTo>
                  <a:pt x="0" y="63876"/>
                </a:lnTo>
                <a:cubicBezTo>
                  <a:pt x="0" y="65142"/>
                  <a:pt x="307" y="65751"/>
                  <a:pt x="960" y="65751"/>
                </a:cubicBezTo>
                <a:cubicBezTo>
                  <a:pt x="1283" y="65751"/>
                  <a:pt x="1690" y="65602"/>
                  <a:pt x="2186" y="65311"/>
                </a:cubicBezTo>
                <a:lnTo>
                  <a:pt x="21431" y="54187"/>
                </a:lnTo>
                <a:cubicBezTo>
                  <a:pt x="29228" y="49686"/>
                  <a:pt x="33272" y="42673"/>
                  <a:pt x="33272" y="35007"/>
                </a:cubicBezTo>
                <a:lnTo>
                  <a:pt x="33272" y="27602"/>
                </a:lnTo>
                <a:cubicBezTo>
                  <a:pt x="33272" y="22766"/>
                  <a:pt x="32253" y="20232"/>
                  <a:pt x="29428" y="20232"/>
                </a:cubicBezTo>
                <a:cubicBezTo>
                  <a:pt x="28404" y="20232"/>
                  <a:pt x="27143" y="20565"/>
                  <a:pt x="25607" y="21241"/>
                </a:cubicBezTo>
                <a:cubicBezTo>
                  <a:pt x="28282" y="18240"/>
                  <a:pt x="29195" y="14913"/>
                  <a:pt x="29195" y="11129"/>
                </a:cubicBezTo>
                <a:lnTo>
                  <a:pt x="29195" y="6791"/>
                </a:lnTo>
                <a:cubicBezTo>
                  <a:pt x="29195" y="2450"/>
                  <a:pt x="27765" y="1"/>
                  <a:pt x="24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099;p24">
            <a:extLst>
              <a:ext uri="{FF2B5EF4-FFF2-40B4-BE49-F238E27FC236}">
                <a16:creationId xmlns:a16="http://schemas.microsoft.com/office/drawing/2014/main" id="{E875BA26-4D49-0F49-9C73-F50F2BD38AE6}"/>
              </a:ext>
            </a:extLst>
          </p:cNvPr>
          <p:cNvPicPr preferRelativeResize="0"/>
          <p:nvPr/>
        </p:nvPicPr>
        <p:blipFill rotWithShape="1">
          <a:blip r:embed="rId5">
            <a:alphaModFix/>
          </a:blip>
          <a:srcRect l="11582" r="19924"/>
          <a:stretch/>
        </p:blipFill>
        <p:spPr>
          <a:xfrm>
            <a:off x="-273848" y="-5329650"/>
            <a:ext cx="2619374" cy="4025576"/>
          </a:xfrm>
          <a:prstGeom prst="rect">
            <a:avLst/>
          </a:prstGeom>
          <a:noFill/>
          <a:ln>
            <a:noFill/>
          </a:ln>
        </p:spPr>
      </p:pic>
      <p:grpSp>
        <p:nvGrpSpPr>
          <p:cNvPr id="213" name="Google Shape;2100;p24">
            <a:extLst>
              <a:ext uri="{FF2B5EF4-FFF2-40B4-BE49-F238E27FC236}">
                <a16:creationId xmlns:a16="http://schemas.microsoft.com/office/drawing/2014/main" id="{113009E2-9223-AA43-84EA-B1681F4A5FA8}"/>
              </a:ext>
            </a:extLst>
          </p:cNvPr>
          <p:cNvGrpSpPr/>
          <p:nvPr/>
        </p:nvGrpSpPr>
        <p:grpSpPr>
          <a:xfrm flipH="1">
            <a:off x="4981183" y="-2438896"/>
            <a:ext cx="579743" cy="1134819"/>
            <a:chOff x="4921825" y="870250"/>
            <a:chExt cx="407925" cy="798550"/>
          </a:xfrm>
        </p:grpSpPr>
        <p:sp>
          <p:nvSpPr>
            <p:cNvPr id="214" name="Google Shape;2101;p24">
              <a:extLst>
                <a:ext uri="{FF2B5EF4-FFF2-40B4-BE49-F238E27FC236}">
                  <a16:creationId xmlns:a16="http://schemas.microsoft.com/office/drawing/2014/main" id="{F66B2B00-A715-894B-A993-3B1F6984BDC6}"/>
                </a:ext>
              </a:extLst>
            </p:cNvPr>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02;p24">
              <a:extLst>
                <a:ext uri="{FF2B5EF4-FFF2-40B4-BE49-F238E27FC236}">
                  <a16:creationId xmlns:a16="http://schemas.microsoft.com/office/drawing/2014/main" id="{B43CD107-F3A8-BD46-911E-7D23DF865FEE}"/>
                </a:ext>
              </a:extLst>
            </p:cNvPr>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03;p24">
              <a:extLst>
                <a:ext uri="{FF2B5EF4-FFF2-40B4-BE49-F238E27FC236}">
                  <a16:creationId xmlns:a16="http://schemas.microsoft.com/office/drawing/2014/main" id="{10D33D09-38BD-4F41-8E1A-64F23A9C80AA}"/>
                </a:ext>
              </a:extLst>
            </p:cNvPr>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04;p24">
              <a:extLst>
                <a:ext uri="{FF2B5EF4-FFF2-40B4-BE49-F238E27FC236}">
                  <a16:creationId xmlns:a16="http://schemas.microsoft.com/office/drawing/2014/main" id="{4B05AE07-123B-684F-86CA-CC519E11AAED}"/>
                </a:ext>
              </a:extLst>
            </p:cNvPr>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05;p24">
              <a:extLst>
                <a:ext uri="{FF2B5EF4-FFF2-40B4-BE49-F238E27FC236}">
                  <a16:creationId xmlns:a16="http://schemas.microsoft.com/office/drawing/2014/main" id="{CB8C03D4-460E-364E-A9A1-93448C5A5737}"/>
                </a:ext>
              </a:extLst>
            </p:cNvPr>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06;p24">
              <a:extLst>
                <a:ext uri="{FF2B5EF4-FFF2-40B4-BE49-F238E27FC236}">
                  <a16:creationId xmlns:a16="http://schemas.microsoft.com/office/drawing/2014/main" id="{D21210FF-85C8-DF43-9FC7-C5AABD35060C}"/>
                </a:ext>
              </a:extLst>
            </p:cNvPr>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107;p24">
              <a:extLst>
                <a:ext uri="{FF2B5EF4-FFF2-40B4-BE49-F238E27FC236}">
                  <a16:creationId xmlns:a16="http://schemas.microsoft.com/office/drawing/2014/main" id="{3860F7BC-A031-2646-8363-585AEA83252D}"/>
                </a:ext>
              </a:extLst>
            </p:cNvPr>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108;p24">
              <a:extLst>
                <a:ext uri="{FF2B5EF4-FFF2-40B4-BE49-F238E27FC236}">
                  <a16:creationId xmlns:a16="http://schemas.microsoft.com/office/drawing/2014/main" id="{A59C859C-A89F-FA44-90DE-309DCCE9E835}"/>
                </a:ext>
              </a:extLst>
            </p:cNvPr>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109;p24">
              <a:extLst>
                <a:ext uri="{FF2B5EF4-FFF2-40B4-BE49-F238E27FC236}">
                  <a16:creationId xmlns:a16="http://schemas.microsoft.com/office/drawing/2014/main" id="{B43C31AC-6657-0C47-8A25-5C309A2E6E55}"/>
                </a:ext>
              </a:extLst>
            </p:cNvPr>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110;p24">
              <a:extLst>
                <a:ext uri="{FF2B5EF4-FFF2-40B4-BE49-F238E27FC236}">
                  <a16:creationId xmlns:a16="http://schemas.microsoft.com/office/drawing/2014/main" id="{1A36A945-4EF0-C14E-A777-1BAD7E928FA6}"/>
                </a:ext>
              </a:extLst>
            </p:cNvPr>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111;p24">
              <a:extLst>
                <a:ext uri="{FF2B5EF4-FFF2-40B4-BE49-F238E27FC236}">
                  <a16:creationId xmlns:a16="http://schemas.microsoft.com/office/drawing/2014/main" id="{560A0854-5245-EB42-8E20-20A45E551A66}"/>
                </a:ext>
              </a:extLst>
            </p:cNvPr>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112;p24">
              <a:extLst>
                <a:ext uri="{FF2B5EF4-FFF2-40B4-BE49-F238E27FC236}">
                  <a16:creationId xmlns:a16="http://schemas.microsoft.com/office/drawing/2014/main" id="{82E1891E-348B-944C-AF6C-D3F257EF7BA1}"/>
                </a:ext>
              </a:extLst>
            </p:cNvPr>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113;p24">
              <a:extLst>
                <a:ext uri="{FF2B5EF4-FFF2-40B4-BE49-F238E27FC236}">
                  <a16:creationId xmlns:a16="http://schemas.microsoft.com/office/drawing/2014/main" id="{EB3E46EA-B77F-F945-92B5-5ABB3152CEB3}"/>
                </a:ext>
              </a:extLst>
            </p:cNvPr>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114;p24">
              <a:extLst>
                <a:ext uri="{FF2B5EF4-FFF2-40B4-BE49-F238E27FC236}">
                  <a16:creationId xmlns:a16="http://schemas.microsoft.com/office/drawing/2014/main" id="{A8C500DE-C166-5F4F-B976-06A1C2188140}"/>
                </a:ext>
              </a:extLst>
            </p:cNvPr>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115;p24">
              <a:extLst>
                <a:ext uri="{FF2B5EF4-FFF2-40B4-BE49-F238E27FC236}">
                  <a16:creationId xmlns:a16="http://schemas.microsoft.com/office/drawing/2014/main" id="{79061D42-5230-4144-9181-6B79C4D9333E}"/>
                </a:ext>
              </a:extLst>
            </p:cNvPr>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116;p24">
              <a:extLst>
                <a:ext uri="{FF2B5EF4-FFF2-40B4-BE49-F238E27FC236}">
                  <a16:creationId xmlns:a16="http://schemas.microsoft.com/office/drawing/2014/main" id="{AD7CB771-E36D-DA4A-B7D7-3FF52E607176}"/>
                </a:ext>
              </a:extLst>
            </p:cNvPr>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117;p24">
              <a:extLst>
                <a:ext uri="{FF2B5EF4-FFF2-40B4-BE49-F238E27FC236}">
                  <a16:creationId xmlns:a16="http://schemas.microsoft.com/office/drawing/2014/main" id="{ED5A3759-5E8C-C649-9398-C9501A6DEBEB}"/>
                </a:ext>
              </a:extLst>
            </p:cNvPr>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118;p24">
              <a:extLst>
                <a:ext uri="{FF2B5EF4-FFF2-40B4-BE49-F238E27FC236}">
                  <a16:creationId xmlns:a16="http://schemas.microsoft.com/office/drawing/2014/main" id="{77B70306-8D19-9243-8F25-871B262681EF}"/>
                </a:ext>
              </a:extLst>
            </p:cNvPr>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119;p24">
              <a:extLst>
                <a:ext uri="{FF2B5EF4-FFF2-40B4-BE49-F238E27FC236}">
                  <a16:creationId xmlns:a16="http://schemas.microsoft.com/office/drawing/2014/main" id="{9705059E-54E1-6849-81E7-1789D0DE7DFF}"/>
                </a:ext>
              </a:extLst>
            </p:cNvPr>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120;p24">
              <a:extLst>
                <a:ext uri="{FF2B5EF4-FFF2-40B4-BE49-F238E27FC236}">
                  <a16:creationId xmlns:a16="http://schemas.microsoft.com/office/drawing/2014/main" id="{1C0DEB39-9616-4A44-BCA9-9C080F6D9C96}"/>
                </a:ext>
              </a:extLst>
            </p:cNvPr>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121;p24">
              <a:extLst>
                <a:ext uri="{FF2B5EF4-FFF2-40B4-BE49-F238E27FC236}">
                  <a16:creationId xmlns:a16="http://schemas.microsoft.com/office/drawing/2014/main" id="{1DFE6D87-84B7-964C-BF2C-C72412459E9F}"/>
                </a:ext>
              </a:extLst>
            </p:cNvPr>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122;p24">
              <a:extLst>
                <a:ext uri="{FF2B5EF4-FFF2-40B4-BE49-F238E27FC236}">
                  <a16:creationId xmlns:a16="http://schemas.microsoft.com/office/drawing/2014/main" id="{C29BCE86-3F4C-B440-A248-2DA07230BF9E}"/>
                </a:ext>
              </a:extLst>
            </p:cNvPr>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123;p24">
              <a:extLst>
                <a:ext uri="{FF2B5EF4-FFF2-40B4-BE49-F238E27FC236}">
                  <a16:creationId xmlns:a16="http://schemas.microsoft.com/office/drawing/2014/main" id="{601095FA-A089-6842-A307-6003F944D2A9}"/>
                </a:ext>
              </a:extLst>
            </p:cNvPr>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124;p24">
              <a:extLst>
                <a:ext uri="{FF2B5EF4-FFF2-40B4-BE49-F238E27FC236}">
                  <a16:creationId xmlns:a16="http://schemas.microsoft.com/office/drawing/2014/main" id="{5833152B-545E-214E-BC8C-185CB9977B58}"/>
                </a:ext>
              </a:extLst>
            </p:cNvPr>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125;p24">
              <a:extLst>
                <a:ext uri="{FF2B5EF4-FFF2-40B4-BE49-F238E27FC236}">
                  <a16:creationId xmlns:a16="http://schemas.microsoft.com/office/drawing/2014/main" id="{01EFF43F-5DE7-714A-A0B9-AD17585DD80D}"/>
                </a:ext>
              </a:extLst>
            </p:cNvPr>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126;p24">
              <a:extLst>
                <a:ext uri="{FF2B5EF4-FFF2-40B4-BE49-F238E27FC236}">
                  <a16:creationId xmlns:a16="http://schemas.microsoft.com/office/drawing/2014/main" id="{DCC5D142-7693-F240-AC97-D75FA0005329}"/>
                </a:ext>
              </a:extLst>
            </p:cNvPr>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127;p24">
              <a:extLst>
                <a:ext uri="{FF2B5EF4-FFF2-40B4-BE49-F238E27FC236}">
                  <a16:creationId xmlns:a16="http://schemas.microsoft.com/office/drawing/2014/main" id="{AB673D19-BBAC-3D40-A83F-D477B43453F9}"/>
                </a:ext>
              </a:extLst>
            </p:cNvPr>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128;p24">
              <a:extLst>
                <a:ext uri="{FF2B5EF4-FFF2-40B4-BE49-F238E27FC236}">
                  <a16:creationId xmlns:a16="http://schemas.microsoft.com/office/drawing/2014/main" id="{A9A67BE5-2A10-984B-9C46-B0C5CE1442A2}"/>
                </a:ext>
              </a:extLst>
            </p:cNvPr>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129;p24">
              <a:extLst>
                <a:ext uri="{FF2B5EF4-FFF2-40B4-BE49-F238E27FC236}">
                  <a16:creationId xmlns:a16="http://schemas.microsoft.com/office/drawing/2014/main" id="{46E47516-D130-8240-97FE-51D7B6FC06C4}"/>
                </a:ext>
              </a:extLst>
            </p:cNvPr>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130;p24">
              <a:extLst>
                <a:ext uri="{FF2B5EF4-FFF2-40B4-BE49-F238E27FC236}">
                  <a16:creationId xmlns:a16="http://schemas.microsoft.com/office/drawing/2014/main" id="{CB6E4D68-7BC2-1E46-90CD-B7EE7555377E}"/>
                </a:ext>
              </a:extLst>
            </p:cNvPr>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131;p24">
            <a:extLst>
              <a:ext uri="{FF2B5EF4-FFF2-40B4-BE49-F238E27FC236}">
                <a16:creationId xmlns:a16="http://schemas.microsoft.com/office/drawing/2014/main" id="{F0D2CA16-D080-9D46-B8CD-9D81CC5C557A}"/>
              </a:ext>
            </a:extLst>
          </p:cNvPr>
          <p:cNvSpPr txBox="1">
            <a:spLocks noGrp="1"/>
          </p:cNvSpPr>
          <p:nvPr>
            <p:ph type="subTitle" idx="1"/>
          </p:nvPr>
        </p:nvSpPr>
        <p:spPr>
          <a:xfrm>
            <a:off x="1463394" y="-3075625"/>
            <a:ext cx="6367800" cy="41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dirty="0"/>
              <a:t>Yanfeng(Jennifer) Zhang yz1045</a:t>
            </a:r>
            <a:endParaRPr b="1" dirty="0"/>
          </a:p>
          <a:p>
            <a:pPr marL="0" lvl="0" indent="0" algn="r" rtl="0">
              <a:spcBef>
                <a:spcPts val="0"/>
              </a:spcBef>
              <a:spcAft>
                <a:spcPts val="0"/>
              </a:spcAft>
              <a:buNone/>
            </a:pPr>
            <a:r>
              <a:rPr lang="en" b="1" dirty="0" err="1"/>
              <a:t>Zijing</a:t>
            </a:r>
            <a:r>
              <a:rPr lang="en" b="1" dirty="0"/>
              <a:t>(Mavis) Cheng zc233</a:t>
            </a:r>
            <a:endParaRPr b="1" dirty="0"/>
          </a:p>
          <a:p>
            <a:pPr marL="0" lvl="0" indent="0" algn="r" rtl="0">
              <a:spcBef>
                <a:spcPts val="0"/>
              </a:spcBef>
              <a:spcAft>
                <a:spcPts val="0"/>
              </a:spcAft>
              <a:buNone/>
            </a:pPr>
            <a:r>
              <a:rPr lang="en" b="1" dirty="0"/>
              <a:t>Xin(Iris) Xiang xx123</a:t>
            </a:r>
            <a:endParaRPr b="1" dirty="0"/>
          </a:p>
        </p:txBody>
      </p:sp>
      <p:grpSp>
        <p:nvGrpSpPr>
          <p:cNvPr id="245" name="Google Shape;2132;p24">
            <a:extLst>
              <a:ext uri="{FF2B5EF4-FFF2-40B4-BE49-F238E27FC236}">
                <a16:creationId xmlns:a16="http://schemas.microsoft.com/office/drawing/2014/main" id="{23B0E510-6BA9-C049-8704-B4236F1AE29A}"/>
              </a:ext>
            </a:extLst>
          </p:cNvPr>
          <p:cNvGrpSpPr/>
          <p:nvPr/>
        </p:nvGrpSpPr>
        <p:grpSpPr>
          <a:xfrm flipH="1">
            <a:off x="1689127" y="-5918114"/>
            <a:ext cx="593164" cy="1161172"/>
            <a:chOff x="4921825" y="870250"/>
            <a:chExt cx="407925" cy="798550"/>
          </a:xfrm>
        </p:grpSpPr>
        <p:sp>
          <p:nvSpPr>
            <p:cNvPr id="246" name="Google Shape;2133;p24">
              <a:extLst>
                <a:ext uri="{FF2B5EF4-FFF2-40B4-BE49-F238E27FC236}">
                  <a16:creationId xmlns:a16="http://schemas.microsoft.com/office/drawing/2014/main" id="{F1B28380-7139-0B42-BF13-302D7BEB774C}"/>
                </a:ext>
              </a:extLst>
            </p:cNvPr>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134;p24">
              <a:extLst>
                <a:ext uri="{FF2B5EF4-FFF2-40B4-BE49-F238E27FC236}">
                  <a16:creationId xmlns:a16="http://schemas.microsoft.com/office/drawing/2014/main" id="{67C2C3D8-8391-374C-B61B-2D3CB520DBF7}"/>
                </a:ext>
              </a:extLst>
            </p:cNvPr>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135;p24">
              <a:extLst>
                <a:ext uri="{FF2B5EF4-FFF2-40B4-BE49-F238E27FC236}">
                  <a16:creationId xmlns:a16="http://schemas.microsoft.com/office/drawing/2014/main" id="{28B5F14A-FC07-B941-AD53-DEBDCB0BE000}"/>
                </a:ext>
              </a:extLst>
            </p:cNvPr>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136;p24">
              <a:extLst>
                <a:ext uri="{FF2B5EF4-FFF2-40B4-BE49-F238E27FC236}">
                  <a16:creationId xmlns:a16="http://schemas.microsoft.com/office/drawing/2014/main" id="{49E093D7-290F-5A4E-AD67-51A90ADEF574}"/>
                </a:ext>
              </a:extLst>
            </p:cNvPr>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37;p24">
              <a:extLst>
                <a:ext uri="{FF2B5EF4-FFF2-40B4-BE49-F238E27FC236}">
                  <a16:creationId xmlns:a16="http://schemas.microsoft.com/office/drawing/2014/main" id="{0F207E9A-A634-FC40-8A1C-4F6AE9225CE5}"/>
                </a:ext>
              </a:extLst>
            </p:cNvPr>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38;p24">
              <a:extLst>
                <a:ext uri="{FF2B5EF4-FFF2-40B4-BE49-F238E27FC236}">
                  <a16:creationId xmlns:a16="http://schemas.microsoft.com/office/drawing/2014/main" id="{A55973A6-8038-7546-B555-6EC2E9B5AD61}"/>
                </a:ext>
              </a:extLst>
            </p:cNvPr>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139;p24">
              <a:extLst>
                <a:ext uri="{FF2B5EF4-FFF2-40B4-BE49-F238E27FC236}">
                  <a16:creationId xmlns:a16="http://schemas.microsoft.com/office/drawing/2014/main" id="{03EF8099-23FC-874B-8B51-CC1A2C2F5E48}"/>
                </a:ext>
              </a:extLst>
            </p:cNvPr>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140;p24">
              <a:extLst>
                <a:ext uri="{FF2B5EF4-FFF2-40B4-BE49-F238E27FC236}">
                  <a16:creationId xmlns:a16="http://schemas.microsoft.com/office/drawing/2014/main" id="{3A285615-9248-864F-AC9F-BA5B4E0AC695}"/>
                </a:ext>
              </a:extLst>
            </p:cNvPr>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141;p24">
              <a:extLst>
                <a:ext uri="{FF2B5EF4-FFF2-40B4-BE49-F238E27FC236}">
                  <a16:creationId xmlns:a16="http://schemas.microsoft.com/office/drawing/2014/main" id="{FDE49FE0-B242-3240-B66F-B9B6CAD67E0C}"/>
                </a:ext>
              </a:extLst>
            </p:cNvPr>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142;p24">
              <a:extLst>
                <a:ext uri="{FF2B5EF4-FFF2-40B4-BE49-F238E27FC236}">
                  <a16:creationId xmlns:a16="http://schemas.microsoft.com/office/drawing/2014/main" id="{31556B58-F599-E24C-B865-5B579B8F5641}"/>
                </a:ext>
              </a:extLst>
            </p:cNvPr>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143;p24">
              <a:extLst>
                <a:ext uri="{FF2B5EF4-FFF2-40B4-BE49-F238E27FC236}">
                  <a16:creationId xmlns:a16="http://schemas.microsoft.com/office/drawing/2014/main" id="{29CE0D37-A040-D545-8E54-58F82C6E68BF}"/>
                </a:ext>
              </a:extLst>
            </p:cNvPr>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144;p24">
              <a:extLst>
                <a:ext uri="{FF2B5EF4-FFF2-40B4-BE49-F238E27FC236}">
                  <a16:creationId xmlns:a16="http://schemas.microsoft.com/office/drawing/2014/main" id="{130FFFC9-5A1D-A044-8353-D33FC7C2C7E1}"/>
                </a:ext>
              </a:extLst>
            </p:cNvPr>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145;p24">
              <a:extLst>
                <a:ext uri="{FF2B5EF4-FFF2-40B4-BE49-F238E27FC236}">
                  <a16:creationId xmlns:a16="http://schemas.microsoft.com/office/drawing/2014/main" id="{145869EB-6F7D-BA42-9C95-4BF5FE3A1733}"/>
                </a:ext>
              </a:extLst>
            </p:cNvPr>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146;p24">
              <a:extLst>
                <a:ext uri="{FF2B5EF4-FFF2-40B4-BE49-F238E27FC236}">
                  <a16:creationId xmlns:a16="http://schemas.microsoft.com/office/drawing/2014/main" id="{D3EA48DC-7F18-DE4F-982E-8C97A30A98FD}"/>
                </a:ext>
              </a:extLst>
            </p:cNvPr>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147;p24">
              <a:extLst>
                <a:ext uri="{FF2B5EF4-FFF2-40B4-BE49-F238E27FC236}">
                  <a16:creationId xmlns:a16="http://schemas.microsoft.com/office/drawing/2014/main" id="{35F5A7CC-4818-0444-8C0C-D6992398C6FD}"/>
                </a:ext>
              </a:extLst>
            </p:cNvPr>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148;p24">
              <a:extLst>
                <a:ext uri="{FF2B5EF4-FFF2-40B4-BE49-F238E27FC236}">
                  <a16:creationId xmlns:a16="http://schemas.microsoft.com/office/drawing/2014/main" id="{EFEBEB86-4222-5446-B485-57C46C58D8E6}"/>
                </a:ext>
              </a:extLst>
            </p:cNvPr>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149;p24">
              <a:extLst>
                <a:ext uri="{FF2B5EF4-FFF2-40B4-BE49-F238E27FC236}">
                  <a16:creationId xmlns:a16="http://schemas.microsoft.com/office/drawing/2014/main" id="{AD46B1F0-C1B4-B74F-B955-7C731967890D}"/>
                </a:ext>
              </a:extLst>
            </p:cNvPr>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150;p24">
              <a:extLst>
                <a:ext uri="{FF2B5EF4-FFF2-40B4-BE49-F238E27FC236}">
                  <a16:creationId xmlns:a16="http://schemas.microsoft.com/office/drawing/2014/main" id="{A53E2745-8980-3443-99C9-44238F1DDBBC}"/>
                </a:ext>
              </a:extLst>
            </p:cNvPr>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151;p24">
              <a:extLst>
                <a:ext uri="{FF2B5EF4-FFF2-40B4-BE49-F238E27FC236}">
                  <a16:creationId xmlns:a16="http://schemas.microsoft.com/office/drawing/2014/main" id="{FD42E10C-D23B-C540-9322-006A9FDAEBAE}"/>
                </a:ext>
              </a:extLst>
            </p:cNvPr>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152;p24">
              <a:extLst>
                <a:ext uri="{FF2B5EF4-FFF2-40B4-BE49-F238E27FC236}">
                  <a16:creationId xmlns:a16="http://schemas.microsoft.com/office/drawing/2014/main" id="{08F7697E-DD52-324B-8CFC-49C589494B86}"/>
                </a:ext>
              </a:extLst>
            </p:cNvPr>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153;p24">
              <a:extLst>
                <a:ext uri="{FF2B5EF4-FFF2-40B4-BE49-F238E27FC236}">
                  <a16:creationId xmlns:a16="http://schemas.microsoft.com/office/drawing/2014/main" id="{67310461-6E2D-1249-A318-3FAC0DC84BA1}"/>
                </a:ext>
              </a:extLst>
            </p:cNvPr>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154;p24">
              <a:extLst>
                <a:ext uri="{FF2B5EF4-FFF2-40B4-BE49-F238E27FC236}">
                  <a16:creationId xmlns:a16="http://schemas.microsoft.com/office/drawing/2014/main" id="{0DECEBF9-BA2C-C345-9E68-174D8BA141EE}"/>
                </a:ext>
              </a:extLst>
            </p:cNvPr>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155;p24">
              <a:extLst>
                <a:ext uri="{FF2B5EF4-FFF2-40B4-BE49-F238E27FC236}">
                  <a16:creationId xmlns:a16="http://schemas.microsoft.com/office/drawing/2014/main" id="{33C46D1C-CD7E-4E4D-934F-E1033AE2189A}"/>
                </a:ext>
              </a:extLst>
            </p:cNvPr>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156;p24">
              <a:extLst>
                <a:ext uri="{FF2B5EF4-FFF2-40B4-BE49-F238E27FC236}">
                  <a16:creationId xmlns:a16="http://schemas.microsoft.com/office/drawing/2014/main" id="{1164F45D-2222-094A-A19D-12B78AF9F281}"/>
                </a:ext>
              </a:extLst>
            </p:cNvPr>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157;p24">
              <a:extLst>
                <a:ext uri="{FF2B5EF4-FFF2-40B4-BE49-F238E27FC236}">
                  <a16:creationId xmlns:a16="http://schemas.microsoft.com/office/drawing/2014/main" id="{607D6190-EC8A-2C43-8C1E-1ECD4514DE6F}"/>
                </a:ext>
              </a:extLst>
            </p:cNvPr>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158;p24">
              <a:extLst>
                <a:ext uri="{FF2B5EF4-FFF2-40B4-BE49-F238E27FC236}">
                  <a16:creationId xmlns:a16="http://schemas.microsoft.com/office/drawing/2014/main" id="{CD2873FD-948E-9E47-B80D-9F8688D129A1}"/>
                </a:ext>
              </a:extLst>
            </p:cNvPr>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159;p24">
              <a:extLst>
                <a:ext uri="{FF2B5EF4-FFF2-40B4-BE49-F238E27FC236}">
                  <a16:creationId xmlns:a16="http://schemas.microsoft.com/office/drawing/2014/main" id="{CA527D0E-5A40-0349-9D98-B0A2B6F70A70}"/>
                </a:ext>
              </a:extLst>
            </p:cNvPr>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160;p24">
              <a:extLst>
                <a:ext uri="{FF2B5EF4-FFF2-40B4-BE49-F238E27FC236}">
                  <a16:creationId xmlns:a16="http://schemas.microsoft.com/office/drawing/2014/main" id="{8DFA33C2-BC4C-CC4F-92BA-0AF348AC22F4}"/>
                </a:ext>
              </a:extLst>
            </p:cNvPr>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161;p24">
              <a:extLst>
                <a:ext uri="{FF2B5EF4-FFF2-40B4-BE49-F238E27FC236}">
                  <a16:creationId xmlns:a16="http://schemas.microsoft.com/office/drawing/2014/main" id="{A16324D8-6A04-4549-9EEB-613E89B4581B}"/>
                </a:ext>
              </a:extLst>
            </p:cNvPr>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162;p24">
              <a:extLst>
                <a:ext uri="{FF2B5EF4-FFF2-40B4-BE49-F238E27FC236}">
                  <a16:creationId xmlns:a16="http://schemas.microsoft.com/office/drawing/2014/main" id="{9BE6D524-76BC-0044-AC2B-4D8AC9DE7422}"/>
                </a:ext>
              </a:extLst>
            </p:cNvPr>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163;p24">
            <a:extLst>
              <a:ext uri="{FF2B5EF4-FFF2-40B4-BE49-F238E27FC236}">
                <a16:creationId xmlns:a16="http://schemas.microsoft.com/office/drawing/2014/main" id="{155F0C90-A93E-EB49-9F6C-76D9AEF0A20C}"/>
              </a:ext>
            </a:extLst>
          </p:cNvPr>
          <p:cNvGrpSpPr/>
          <p:nvPr/>
        </p:nvGrpSpPr>
        <p:grpSpPr>
          <a:xfrm flipH="1">
            <a:off x="7004258" y="-5830346"/>
            <a:ext cx="579743" cy="1134819"/>
            <a:chOff x="4921825" y="870250"/>
            <a:chExt cx="407925" cy="798550"/>
          </a:xfrm>
        </p:grpSpPr>
        <p:sp>
          <p:nvSpPr>
            <p:cNvPr id="277" name="Google Shape;2164;p24">
              <a:extLst>
                <a:ext uri="{FF2B5EF4-FFF2-40B4-BE49-F238E27FC236}">
                  <a16:creationId xmlns:a16="http://schemas.microsoft.com/office/drawing/2014/main" id="{532C7586-16C8-054D-A43E-A2E6BE8A6C61}"/>
                </a:ext>
              </a:extLst>
            </p:cNvPr>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165;p24">
              <a:extLst>
                <a:ext uri="{FF2B5EF4-FFF2-40B4-BE49-F238E27FC236}">
                  <a16:creationId xmlns:a16="http://schemas.microsoft.com/office/drawing/2014/main" id="{2FD2E449-54DB-554F-8B2B-0EC6AB48357B}"/>
                </a:ext>
              </a:extLst>
            </p:cNvPr>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166;p24">
              <a:extLst>
                <a:ext uri="{FF2B5EF4-FFF2-40B4-BE49-F238E27FC236}">
                  <a16:creationId xmlns:a16="http://schemas.microsoft.com/office/drawing/2014/main" id="{65C93272-A6A6-AB45-9AA1-C69344C5B844}"/>
                </a:ext>
              </a:extLst>
            </p:cNvPr>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167;p24">
              <a:extLst>
                <a:ext uri="{FF2B5EF4-FFF2-40B4-BE49-F238E27FC236}">
                  <a16:creationId xmlns:a16="http://schemas.microsoft.com/office/drawing/2014/main" id="{1837DD09-7BFB-8644-A7A6-3FA4CE3B83B3}"/>
                </a:ext>
              </a:extLst>
            </p:cNvPr>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168;p24">
              <a:extLst>
                <a:ext uri="{FF2B5EF4-FFF2-40B4-BE49-F238E27FC236}">
                  <a16:creationId xmlns:a16="http://schemas.microsoft.com/office/drawing/2014/main" id="{8E884A7C-9662-AE4D-9895-5B4B04FAC710}"/>
                </a:ext>
              </a:extLst>
            </p:cNvPr>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169;p24">
              <a:extLst>
                <a:ext uri="{FF2B5EF4-FFF2-40B4-BE49-F238E27FC236}">
                  <a16:creationId xmlns:a16="http://schemas.microsoft.com/office/drawing/2014/main" id="{3AAB522A-5A1A-1145-B471-CBBEBAA52FFE}"/>
                </a:ext>
              </a:extLst>
            </p:cNvPr>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170;p24">
              <a:extLst>
                <a:ext uri="{FF2B5EF4-FFF2-40B4-BE49-F238E27FC236}">
                  <a16:creationId xmlns:a16="http://schemas.microsoft.com/office/drawing/2014/main" id="{0C2734C7-9166-B64D-8C25-F15F7E42D8FC}"/>
                </a:ext>
              </a:extLst>
            </p:cNvPr>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171;p24">
              <a:extLst>
                <a:ext uri="{FF2B5EF4-FFF2-40B4-BE49-F238E27FC236}">
                  <a16:creationId xmlns:a16="http://schemas.microsoft.com/office/drawing/2014/main" id="{0EE26545-4164-EF4D-A7B1-D5625921D9AE}"/>
                </a:ext>
              </a:extLst>
            </p:cNvPr>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172;p24">
              <a:extLst>
                <a:ext uri="{FF2B5EF4-FFF2-40B4-BE49-F238E27FC236}">
                  <a16:creationId xmlns:a16="http://schemas.microsoft.com/office/drawing/2014/main" id="{5A0E4085-7F14-CD40-B583-F083BABC2DDF}"/>
                </a:ext>
              </a:extLst>
            </p:cNvPr>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173;p24">
              <a:extLst>
                <a:ext uri="{FF2B5EF4-FFF2-40B4-BE49-F238E27FC236}">
                  <a16:creationId xmlns:a16="http://schemas.microsoft.com/office/drawing/2014/main" id="{F401C47B-87EE-6745-9257-298AC78C1675}"/>
                </a:ext>
              </a:extLst>
            </p:cNvPr>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174;p24">
              <a:extLst>
                <a:ext uri="{FF2B5EF4-FFF2-40B4-BE49-F238E27FC236}">
                  <a16:creationId xmlns:a16="http://schemas.microsoft.com/office/drawing/2014/main" id="{C21E9D78-D813-A64E-A4D7-0609F7ED5E96}"/>
                </a:ext>
              </a:extLst>
            </p:cNvPr>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175;p24">
              <a:extLst>
                <a:ext uri="{FF2B5EF4-FFF2-40B4-BE49-F238E27FC236}">
                  <a16:creationId xmlns:a16="http://schemas.microsoft.com/office/drawing/2014/main" id="{EA4A26FE-7A6E-864A-A327-B9697E89EFE8}"/>
                </a:ext>
              </a:extLst>
            </p:cNvPr>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176;p24">
              <a:extLst>
                <a:ext uri="{FF2B5EF4-FFF2-40B4-BE49-F238E27FC236}">
                  <a16:creationId xmlns:a16="http://schemas.microsoft.com/office/drawing/2014/main" id="{20654340-4BC4-1C44-9CAE-04B3E55E13DF}"/>
                </a:ext>
              </a:extLst>
            </p:cNvPr>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177;p24">
              <a:extLst>
                <a:ext uri="{FF2B5EF4-FFF2-40B4-BE49-F238E27FC236}">
                  <a16:creationId xmlns:a16="http://schemas.microsoft.com/office/drawing/2014/main" id="{43B67DBC-54D8-AC48-8417-CF5CCFA3F996}"/>
                </a:ext>
              </a:extLst>
            </p:cNvPr>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178;p24">
              <a:extLst>
                <a:ext uri="{FF2B5EF4-FFF2-40B4-BE49-F238E27FC236}">
                  <a16:creationId xmlns:a16="http://schemas.microsoft.com/office/drawing/2014/main" id="{2B757D35-1801-794A-B4C0-674363ED057F}"/>
                </a:ext>
              </a:extLst>
            </p:cNvPr>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179;p24">
              <a:extLst>
                <a:ext uri="{FF2B5EF4-FFF2-40B4-BE49-F238E27FC236}">
                  <a16:creationId xmlns:a16="http://schemas.microsoft.com/office/drawing/2014/main" id="{469D5E22-4B59-C644-8D3A-6FDBCD7DBC8F}"/>
                </a:ext>
              </a:extLst>
            </p:cNvPr>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180;p24">
              <a:extLst>
                <a:ext uri="{FF2B5EF4-FFF2-40B4-BE49-F238E27FC236}">
                  <a16:creationId xmlns:a16="http://schemas.microsoft.com/office/drawing/2014/main" id="{08D4E14A-38F6-B949-8080-1B2FF324820F}"/>
                </a:ext>
              </a:extLst>
            </p:cNvPr>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181;p24">
              <a:extLst>
                <a:ext uri="{FF2B5EF4-FFF2-40B4-BE49-F238E27FC236}">
                  <a16:creationId xmlns:a16="http://schemas.microsoft.com/office/drawing/2014/main" id="{EFB61FD3-F7AC-364C-A1EF-A22FD33C05BA}"/>
                </a:ext>
              </a:extLst>
            </p:cNvPr>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182;p24">
              <a:extLst>
                <a:ext uri="{FF2B5EF4-FFF2-40B4-BE49-F238E27FC236}">
                  <a16:creationId xmlns:a16="http://schemas.microsoft.com/office/drawing/2014/main" id="{DE63DE38-E252-AE4A-9005-91E77E5BFA15}"/>
                </a:ext>
              </a:extLst>
            </p:cNvPr>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183;p24">
              <a:extLst>
                <a:ext uri="{FF2B5EF4-FFF2-40B4-BE49-F238E27FC236}">
                  <a16:creationId xmlns:a16="http://schemas.microsoft.com/office/drawing/2014/main" id="{4C8E0CA6-F434-CF4B-9FE7-5DD4498D9154}"/>
                </a:ext>
              </a:extLst>
            </p:cNvPr>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184;p24">
              <a:extLst>
                <a:ext uri="{FF2B5EF4-FFF2-40B4-BE49-F238E27FC236}">
                  <a16:creationId xmlns:a16="http://schemas.microsoft.com/office/drawing/2014/main" id="{1EF52D43-FD87-524F-AA02-DFB4450E9714}"/>
                </a:ext>
              </a:extLst>
            </p:cNvPr>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185;p24">
              <a:extLst>
                <a:ext uri="{FF2B5EF4-FFF2-40B4-BE49-F238E27FC236}">
                  <a16:creationId xmlns:a16="http://schemas.microsoft.com/office/drawing/2014/main" id="{B4F41FC3-EBE9-A94A-A8C8-07844DE5E258}"/>
                </a:ext>
              </a:extLst>
            </p:cNvPr>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186;p24">
              <a:extLst>
                <a:ext uri="{FF2B5EF4-FFF2-40B4-BE49-F238E27FC236}">
                  <a16:creationId xmlns:a16="http://schemas.microsoft.com/office/drawing/2014/main" id="{CC1BDFBC-A0E9-5A43-9FB5-E02CA41E842B}"/>
                </a:ext>
              </a:extLst>
            </p:cNvPr>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187;p24">
              <a:extLst>
                <a:ext uri="{FF2B5EF4-FFF2-40B4-BE49-F238E27FC236}">
                  <a16:creationId xmlns:a16="http://schemas.microsoft.com/office/drawing/2014/main" id="{4E61CAED-672A-B147-AC6F-137E111077C0}"/>
                </a:ext>
              </a:extLst>
            </p:cNvPr>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188;p24">
              <a:extLst>
                <a:ext uri="{FF2B5EF4-FFF2-40B4-BE49-F238E27FC236}">
                  <a16:creationId xmlns:a16="http://schemas.microsoft.com/office/drawing/2014/main" id="{D12A6A94-A1FE-3B48-850C-A0C4DAE20273}"/>
                </a:ext>
              </a:extLst>
            </p:cNvPr>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189;p24">
              <a:extLst>
                <a:ext uri="{FF2B5EF4-FFF2-40B4-BE49-F238E27FC236}">
                  <a16:creationId xmlns:a16="http://schemas.microsoft.com/office/drawing/2014/main" id="{9007D8C1-7D1E-6E49-96FA-18624F9159A8}"/>
                </a:ext>
              </a:extLst>
            </p:cNvPr>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190;p24">
              <a:extLst>
                <a:ext uri="{FF2B5EF4-FFF2-40B4-BE49-F238E27FC236}">
                  <a16:creationId xmlns:a16="http://schemas.microsoft.com/office/drawing/2014/main" id="{713E7A16-DB4E-224E-8E23-576FBC8A4342}"/>
                </a:ext>
              </a:extLst>
            </p:cNvPr>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191;p24">
              <a:extLst>
                <a:ext uri="{FF2B5EF4-FFF2-40B4-BE49-F238E27FC236}">
                  <a16:creationId xmlns:a16="http://schemas.microsoft.com/office/drawing/2014/main" id="{23E3B032-1DAF-1742-AAB5-CFE616E36D53}"/>
                </a:ext>
              </a:extLst>
            </p:cNvPr>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192;p24">
              <a:extLst>
                <a:ext uri="{FF2B5EF4-FFF2-40B4-BE49-F238E27FC236}">
                  <a16:creationId xmlns:a16="http://schemas.microsoft.com/office/drawing/2014/main" id="{C357E865-2792-6C45-970E-58AB8B05DCB1}"/>
                </a:ext>
              </a:extLst>
            </p:cNvPr>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193;p24">
              <a:extLst>
                <a:ext uri="{FF2B5EF4-FFF2-40B4-BE49-F238E27FC236}">
                  <a16:creationId xmlns:a16="http://schemas.microsoft.com/office/drawing/2014/main" id="{FC24C0BB-7B90-D147-BA51-CD8D85DB333F}"/>
                </a:ext>
              </a:extLst>
            </p:cNvPr>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2194;p24">
            <a:extLst>
              <a:ext uri="{FF2B5EF4-FFF2-40B4-BE49-F238E27FC236}">
                <a16:creationId xmlns:a16="http://schemas.microsoft.com/office/drawing/2014/main" id="{80A925BD-4555-2948-88FC-C5BA09A5A0FB}"/>
              </a:ext>
            </a:extLst>
          </p:cNvPr>
          <p:cNvSpPr/>
          <p:nvPr/>
        </p:nvSpPr>
        <p:spPr>
          <a:xfrm flipH="1">
            <a:off x="1726602" y="-4628475"/>
            <a:ext cx="6022800" cy="31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195;p24">
            <a:extLst>
              <a:ext uri="{FF2B5EF4-FFF2-40B4-BE49-F238E27FC236}">
                <a16:creationId xmlns:a16="http://schemas.microsoft.com/office/drawing/2014/main" id="{DD11C8BB-D3D5-BF48-BE9D-6FC586A4AEDB}"/>
              </a:ext>
            </a:extLst>
          </p:cNvPr>
          <p:cNvSpPr txBox="1">
            <a:spLocks noGrp="1"/>
          </p:cNvSpPr>
          <p:nvPr>
            <p:ph type="ctrTitle"/>
          </p:nvPr>
        </p:nvSpPr>
        <p:spPr>
          <a:xfrm>
            <a:off x="1726594" y="-5243700"/>
            <a:ext cx="6367800" cy="170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900"/>
              <a:t>Product Review Sentiment Analyzer based on            </a:t>
            </a:r>
            <a:r>
              <a:rPr lang="en" sz="3900">
                <a:solidFill>
                  <a:schemeClr val="lt1"/>
                </a:solidFill>
              </a:rPr>
              <a:t>  </a:t>
            </a:r>
            <a:endParaRPr sz="3700">
              <a:solidFill>
                <a:schemeClr val="lt1"/>
              </a:solidFill>
            </a:endParaRPr>
          </a:p>
        </p:txBody>
      </p:sp>
      <p:pic>
        <p:nvPicPr>
          <p:cNvPr id="309" name="Google Shape;2196;p24">
            <a:extLst>
              <a:ext uri="{FF2B5EF4-FFF2-40B4-BE49-F238E27FC236}">
                <a16:creationId xmlns:a16="http://schemas.microsoft.com/office/drawing/2014/main" id="{BAED0BD6-1F6D-5642-A78A-BE243A04C5BF}"/>
              </a:ext>
            </a:extLst>
          </p:cNvPr>
          <p:cNvPicPr preferRelativeResize="0"/>
          <p:nvPr/>
        </p:nvPicPr>
        <p:blipFill>
          <a:blip r:embed="rId6">
            <a:alphaModFix/>
          </a:blip>
          <a:stretch>
            <a:fillRect/>
          </a:stretch>
        </p:blipFill>
        <p:spPr>
          <a:xfrm>
            <a:off x="6033927" y="-4048827"/>
            <a:ext cx="1960394" cy="591675"/>
          </a:xfrm>
          <a:prstGeom prst="rect">
            <a:avLst/>
          </a:prstGeom>
          <a:noFill/>
          <a:ln>
            <a:noFill/>
          </a:ln>
        </p:spPr>
      </p:pic>
      <p:pic>
        <p:nvPicPr>
          <p:cNvPr id="310" name="Google Shape;2219;p26">
            <a:extLst>
              <a:ext uri="{FF2B5EF4-FFF2-40B4-BE49-F238E27FC236}">
                <a16:creationId xmlns:a16="http://schemas.microsoft.com/office/drawing/2014/main" id="{C261B47B-9B98-A54B-9B6E-93C26F0958A9}"/>
              </a:ext>
            </a:extLst>
          </p:cNvPr>
          <p:cNvPicPr preferRelativeResize="0"/>
          <p:nvPr/>
        </p:nvPicPr>
        <p:blipFill>
          <a:blip r:embed="rId7">
            <a:alphaModFix/>
          </a:blip>
          <a:stretch>
            <a:fillRect/>
          </a:stretch>
        </p:blipFill>
        <p:spPr>
          <a:xfrm>
            <a:off x="3588125" y="5817284"/>
            <a:ext cx="1561400" cy="4027400"/>
          </a:xfrm>
          <a:prstGeom prst="rect">
            <a:avLst/>
          </a:prstGeom>
          <a:noFill/>
          <a:ln>
            <a:noFill/>
          </a:ln>
        </p:spPr>
      </p:pic>
      <p:pic>
        <p:nvPicPr>
          <p:cNvPr id="311" name="Google Shape;2220;p26">
            <a:extLst>
              <a:ext uri="{FF2B5EF4-FFF2-40B4-BE49-F238E27FC236}">
                <a16:creationId xmlns:a16="http://schemas.microsoft.com/office/drawing/2014/main" id="{24B2386D-B046-9D47-A81F-1876FFD47B9B}"/>
              </a:ext>
            </a:extLst>
          </p:cNvPr>
          <p:cNvPicPr preferRelativeResize="0"/>
          <p:nvPr/>
        </p:nvPicPr>
        <p:blipFill rotWithShape="1">
          <a:blip r:embed="rId8">
            <a:alphaModFix/>
          </a:blip>
          <a:srcRect r="50092"/>
          <a:stretch/>
        </p:blipFill>
        <p:spPr>
          <a:xfrm>
            <a:off x="192669" y="-4574598"/>
            <a:ext cx="2541450" cy="4036300"/>
          </a:xfrm>
          <a:prstGeom prst="rect">
            <a:avLst/>
          </a:prstGeom>
          <a:noFill/>
          <a:ln>
            <a:noFill/>
          </a:ln>
        </p:spPr>
      </p:pic>
      <p:pic>
        <p:nvPicPr>
          <p:cNvPr id="312" name="Google Shape;2221;p26">
            <a:extLst>
              <a:ext uri="{FF2B5EF4-FFF2-40B4-BE49-F238E27FC236}">
                <a16:creationId xmlns:a16="http://schemas.microsoft.com/office/drawing/2014/main" id="{D1D1BBC8-1EC4-7647-A3BD-B5D469536CD3}"/>
              </a:ext>
            </a:extLst>
          </p:cNvPr>
          <p:cNvPicPr preferRelativeResize="0"/>
          <p:nvPr/>
        </p:nvPicPr>
        <p:blipFill rotWithShape="1">
          <a:blip r:embed="rId8">
            <a:alphaModFix/>
          </a:blip>
          <a:srcRect l="50092"/>
          <a:stretch/>
        </p:blipFill>
        <p:spPr>
          <a:xfrm>
            <a:off x="5598532" y="-4574248"/>
            <a:ext cx="2541450" cy="40363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3"/>
          <p:cNvSpPr/>
          <p:nvPr/>
        </p:nvSpPr>
        <p:spPr>
          <a:xfrm rot="10800000" flipH="1">
            <a:off x="978751" y="1664775"/>
            <a:ext cx="592800" cy="1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3"/>
          <p:cNvSpPr/>
          <p:nvPr/>
        </p:nvSpPr>
        <p:spPr>
          <a:xfrm>
            <a:off x="26496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3"/>
          <p:cNvSpPr txBox="1">
            <a:spLocks noGrp="1"/>
          </p:cNvSpPr>
          <p:nvPr>
            <p:ph type="title"/>
          </p:nvPr>
        </p:nvSpPr>
        <p:spPr>
          <a:xfrm>
            <a:off x="341325"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Data Preprocessing</a:t>
            </a:r>
            <a:endParaRPr/>
          </a:p>
        </p:txBody>
      </p:sp>
      <p:sp>
        <p:nvSpPr>
          <p:cNvPr id="2573" name="Google Shape;2573;p43"/>
          <p:cNvSpPr txBox="1"/>
          <p:nvPr/>
        </p:nvSpPr>
        <p:spPr>
          <a:xfrm>
            <a:off x="87825" y="1465425"/>
            <a:ext cx="26265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Questrial"/>
                <a:ea typeface="Questrial"/>
                <a:cs typeface="Questrial"/>
                <a:sym typeface="Questrial"/>
              </a:rPr>
              <a:t>Remove Fake Review</a:t>
            </a:r>
            <a:endParaRPr sz="1800">
              <a:latin typeface="Questrial"/>
              <a:ea typeface="Questrial"/>
              <a:cs typeface="Questrial"/>
              <a:sym typeface="Questrial"/>
            </a:endParaRPr>
          </a:p>
        </p:txBody>
      </p:sp>
      <p:sp>
        <p:nvSpPr>
          <p:cNvPr id="2574" name="Google Shape;2574;p43"/>
          <p:cNvSpPr txBox="1"/>
          <p:nvPr/>
        </p:nvSpPr>
        <p:spPr>
          <a:xfrm>
            <a:off x="256000" y="1833700"/>
            <a:ext cx="2458200" cy="52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“Most Recent”</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Review Length</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Duplication</a:t>
            </a:r>
            <a:endParaRPr>
              <a:solidFill>
                <a:schemeClr val="dk2"/>
              </a:solidFill>
              <a:latin typeface="Abel"/>
              <a:ea typeface="Abel"/>
              <a:cs typeface="Abel"/>
              <a:sym typeface="Abel"/>
            </a:endParaRPr>
          </a:p>
          <a:p>
            <a:pPr marL="457200" lvl="0" indent="-317500" algn="l" rtl="0">
              <a:spcBef>
                <a:spcPts val="0"/>
              </a:spcBef>
              <a:spcAft>
                <a:spcPts val="0"/>
              </a:spcAft>
              <a:buClr>
                <a:schemeClr val="dk2"/>
              </a:buClr>
              <a:buSzPts val="1400"/>
              <a:buFont typeface="Abel"/>
              <a:buAutoNum type="arabicPeriod"/>
            </a:pPr>
            <a:r>
              <a:rPr lang="en">
                <a:solidFill>
                  <a:schemeClr val="dk2"/>
                </a:solidFill>
                <a:latin typeface="Abel"/>
                <a:ea typeface="Abel"/>
                <a:cs typeface="Abel"/>
                <a:sym typeface="Abel"/>
              </a:rPr>
              <a:t>Similarity</a:t>
            </a:r>
            <a:endParaRPr>
              <a:solidFill>
                <a:schemeClr val="dk2"/>
              </a:solidFill>
              <a:latin typeface="Abel"/>
              <a:ea typeface="Abel"/>
              <a:cs typeface="Abel"/>
              <a:sym typeface="Abel"/>
            </a:endParaRPr>
          </a:p>
        </p:txBody>
      </p:sp>
      <p:grpSp>
        <p:nvGrpSpPr>
          <p:cNvPr id="2575" name="Google Shape;2575;p43"/>
          <p:cNvGrpSpPr/>
          <p:nvPr/>
        </p:nvGrpSpPr>
        <p:grpSpPr>
          <a:xfrm>
            <a:off x="-71109" y="3663336"/>
            <a:ext cx="593164" cy="1161172"/>
            <a:chOff x="4921825" y="870250"/>
            <a:chExt cx="407925" cy="798550"/>
          </a:xfrm>
        </p:grpSpPr>
        <p:sp>
          <p:nvSpPr>
            <p:cNvPr id="2576" name="Google Shape;2576;p43"/>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3"/>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3"/>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3"/>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3"/>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3"/>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3"/>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3"/>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3"/>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3"/>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3"/>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3"/>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3"/>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3"/>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3"/>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3"/>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3"/>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3"/>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3"/>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3"/>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3"/>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3"/>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3"/>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3"/>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3"/>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3"/>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3"/>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3"/>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3"/>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3"/>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6" name="Google Shape;2606;p43"/>
          <p:cNvCxnSpPr/>
          <p:nvPr/>
        </p:nvCxnSpPr>
        <p:spPr>
          <a:xfrm flipH="1">
            <a:off x="1295475" y="2865050"/>
            <a:ext cx="10800" cy="959400"/>
          </a:xfrm>
          <a:prstGeom prst="straightConnector1">
            <a:avLst/>
          </a:prstGeom>
          <a:noFill/>
          <a:ln w="19050" cap="flat" cmpd="sng">
            <a:solidFill>
              <a:schemeClr val="accent2"/>
            </a:solidFill>
            <a:prstDash val="solid"/>
            <a:round/>
            <a:headEnd type="oval" w="med" len="med"/>
            <a:tailEnd type="none" w="med" len="med"/>
          </a:ln>
        </p:spPr>
      </p:cxnSp>
      <p:grpSp>
        <p:nvGrpSpPr>
          <p:cNvPr id="2607" name="Google Shape;2607;p43"/>
          <p:cNvGrpSpPr/>
          <p:nvPr/>
        </p:nvGrpSpPr>
        <p:grpSpPr>
          <a:xfrm>
            <a:off x="938663" y="3178875"/>
            <a:ext cx="675907" cy="1188467"/>
            <a:chOff x="4215263" y="3178875"/>
            <a:chExt cx="675907" cy="1188467"/>
          </a:xfrm>
        </p:grpSpPr>
        <p:sp>
          <p:nvSpPr>
            <p:cNvPr id="2608" name="Google Shape;2608;p43"/>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3"/>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3"/>
            <p:cNvSpPr/>
            <p:nvPr/>
          </p:nvSpPr>
          <p:spPr>
            <a:xfrm>
              <a:off x="4398730" y="3451413"/>
              <a:ext cx="346760" cy="702915"/>
            </a:xfrm>
            <a:custGeom>
              <a:avLst/>
              <a:gdLst/>
              <a:ahLst/>
              <a:cxnLst/>
              <a:rect l="l" t="t" r="r" b="b"/>
              <a:pathLst>
                <a:path w="31740" h="64340" extrusionOk="0">
                  <a:moveTo>
                    <a:pt x="26896" y="0"/>
                  </a:moveTo>
                  <a:cubicBezTo>
                    <a:pt x="25394" y="0"/>
                    <a:pt x="23544" y="620"/>
                    <a:pt x="21366" y="1865"/>
                  </a:cubicBezTo>
                  <a:lnTo>
                    <a:pt x="4274" y="11749"/>
                  </a:lnTo>
                  <a:cubicBezTo>
                    <a:pt x="2871" y="12597"/>
                    <a:pt x="2219" y="13738"/>
                    <a:pt x="2219" y="15500"/>
                  </a:cubicBezTo>
                  <a:lnTo>
                    <a:pt x="2219" y="23753"/>
                  </a:lnTo>
                  <a:cubicBezTo>
                    <a:pt x="2219" y="24932"/>
                    <a:pt x="2482" y="25526"/>
                    <a:pt x="3096" y="25526"/>
                  </a:cubicBezTo>
                  <a:cubicBezTo>
                    <a:pt x="3399" y="25526"/>
                    <a:pt x="3788" y="25381"/>
                    <a:pt x="4274" y="25090"/>
                  </a:cubicBezTo>
                  <a:lnTo>
                    <a:pt x="16865" y="17848"/>
                  </a:lnTo>
                  <a:cubicBezTo>
                    <a:pt x="17279" y="17612"/>
                    <a:pt x="17595" y="17482"/>
                    <a:pt x="17829" y="17482"/>
                  </a:cubicBezTo>
                  <a:cubicBezTo>
                    <a:pt x="18239" y="17482"/>
                    <a:pt x="18398" y="17880"/>
                    <a:pt x="18398" y="18794"/>
                  </a:cubicBezTo>
                  <a:cubicBezTo>
                    <a:pt x="18398" y="20360"/>
                    <a:pt x="18072" y="21110"/>
                    <a:pt x="16865" y="22252"/>
                  </a:cubicBezTo>
                  <a:lnTo>
                    <a:pt x="9101" y="29722"/>
                  </a:lnTo>
                  <a:cubicBezTo>
                    <a:pt x="3752" y="34778"/>
                    <a:pt x="0" y="39443"/>
                    <a:pt x="0" y="50436"/>
                  </a:cubicBezTo>
                  <a:lnTo>
                    <a:pt x="0" y="62570"/>
                  </a:lnTo>
                  <a:cubicBezTo>
                    <a:pt x="0" y="63760"/>
                    <a:pt x="283" y="64339"/>
                    <a:pt x="918" y="64339"/>
                  </a:cubicBezTo>
                  <a:cubicBezTo>
                    <a:pt x="1224" y="64339"/>
                    <a:pt x="1611" y="64205"/>
                    <a:pt x="2088" y="63940"/>
                  </a:cubicBezTo>
                  <a:lnTo>
                    <a:pt x="29652" y="47989"/>
                  </a:lnTo>
                  <a:cubicBezTo>
                    <a:pt x="31087" y="47109"/>
                    <a:pt x="31740" y="45999"/>
                    <a:pt x="31740" y="44238"/>
                  </a:cubicBezTo>
                  <a:lnTo>
                    <a:pt x="31740" y="35953"/>
                  </a:lnTo>
                  <a:cubicBezTo>
                    <a:pt x="31740" y="34773"/>
                    <a:pt x="31462" y="34208"/>
                    <a:pt x="30838" y="34208"/>
                  </a:cubicBezTo>
                  <a:cubicBezTo>
                    <a:pt x="30529" y="34208"/>
                    <a:pt x="30137" y="34346"/>
                    <a:pt x="29652" y="34615"/>
                  </a:cubicBezTo>
                  <a:lnTo>
                    <a:pt x="13146" y="44140"/>
                  </a:lnTo>
                  <a:lnTo>
                    <a:pt x="13146" y="42672"/>
                  </a:lnTo>
                  <a:cubicBezTo>
                    <a:pt x="13146" y="41139"/>
                    <a:pt x="13505" y="40813"/>
                    <a:pt x="14647" y="39704"/>
                  </a:cubicBezTo>
                  <a:lnTo>
                    <a:pt x="22508" y="32071"/>
                  </a:lnTo>
                  <a:cubicBezTo>
                    <a:pt x="28151" y="26688"/>
                    <a:pt x="31576" y="21469"/>
                    <a:pt x="31576" y="14358"/>
                  </a:cubicBezTo>
                  <a:lnTo>
                    <a:pt x="31576" y="7704"/>
                  </a:lnTo>
                  <a:cubicBezTo>
                    <a:pt x="31576" y="2581"/>
                    <a:pt x="29960" y="0"/>
                    <a:pt x="2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estrial"/>
                <a:ea typeface="Questrial"/>
                <a:cs typeface="Questrial"/>
                <a:sym typeface="Questrial"/>
              </a:endParaRPr>
            </a:p>
          </p:txBody>
        </p:sp>
      </p:grpSp>
      <p:pic>
        <p:nvPicPr>
          <p:cNvPr id="2611" name="Google Shape;2611;p43"/>
          <p:cNvPicPr preferRelativeResize="0"/>
          <p:nvPr/>
        </p:nvPicPr>
        <p:blipFill>
          <a:blip r:embed="rId3">
            <a:alphaModFix/>
          </a:blip>
          <a:stretch>
            <a:fillRect/>
          </a:stretch>
        </p:blipFill>
        <p:spPr>
          <a:xfrm>
            <a:off x="3091325" y="1511100"/>
            <a:ext cx="529201" cy="529201"/>
          </a:xfrm>
          <a:prstGeom prst="rect">
            <a:avLst/>
          </a:prstGeom>
          <a:noFill/>
          <a:ln>
            <a:noFill/>
          </a:ln>
        </p:spPr>
      </p:pic>
      <p:sp>
        <p:nvSpPr>
          <p:cNvPr id="2612" name="Google Shape;2612;p43"/>
          <p:cNvSpPr txBox="1"/>
          <p:nvPr/>
        </p:nvSpPr>
        <p:spPr>
          <a:xfrm>
            <a:off x="3192450" y="1609900"/>
            <a:ext cx="5534400" cy="28869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3200">
                <a:solidFill>
                  <a:schemeClr val="dk1"/>
                </a:solidFill>
                <a:latin typeface="Questrial"/>
                <a:ea typeface="Questrial"/>
                <a:cs typeface="Questrial"/>
                <a:sym typeface="Questrial"/>
              </a:rPr>
              <a:t>Length less than 5</a:t>
            </a:r>
            <a:endParaRPr sz="3200">
              <a:solidFill>
                <a:schemeClr val="dk1"/>
              </a:solidFill>
              <a:latin typeface="Questrial"/>
              <a:ea typeface="Questrial"/>
              <a:cs typeface="Questrial"/>
              <a:sym typeface="Questrial"/>
            </a:endParaRPr>
          </a:p>
          <a:p>
            <a:pPr marL="457200" lvl="0" indent="0" algn="l" rtl="0">
              <a:lnSpc>
                <a:spcPct val="115000"/>
              </a:lnSpc>
              <a:spcBef>
                <a:spcPts val="0"/>
              </a:spcBef>
              <a:spcAft>
                <a:spcPts val="0"/>
              </a:spcAft>
              <a:buNone/>
            </a:pPr>
            <a:endParaRPr sz="1500">
              <a:solidFill>
                <a:schemeClr val="dk1"/>
              </a:solidFill>
              <a:latin typeface="Questrial"/>
              <a:ea typeface="Questrial"/>
              <a:cs typeface="Questrial"/>
              <a:sym typeface="Questrial"/>
            </a:endParaRPr>
          </a:p>
          <a:p>
            <a:pPr marL="457200" lvl="0" indent="0" algn="l" rtl="0">
              <a:spcBef>
                <a:spcPts val="0"/>
              </a:spcBef>
              <a:spcAft>
                <a:spcPts val="0"/>
              </a:spcAft>
              <a:buNone/>
            </a:pPr>
            <a:r>
              <a:rPr lang="en" sz="3200">
                <a:solidFill>
                  <a:schemeClr val="dk1"/>
                </a:solidFill>
                <a:latin typeface="Questrial"/>
                <a:ea typeface="Questrial"/>
                <a:cs typeface="Questrial"/>
                <a:sym typeface="Questrial"/>
              </a:rPr>
              <a:t>Reviews from same user within 7 days</a:t>
            </a:r>
            <a:endParaRPr sz="3200">
              <a:solidFill>
                <a:schemeClr val="dk1"/>
              </a:solidFill>
              <a:latin typeface="Questrial"/>
              <a:ea typeface="Questrial"/>
              <a:cs typeface="Questrial"/>
              <a:sym typeface="Questrial"/>
            </a:endParaRPr>
          </a:p>
          <a:p>
            <a:pPr marL="457200" lvl="0" indent="0" algn="l" rtl="0">
              <a:spcBef>
                <a:spcPts val="0"/>
              </a:spcBef>
              <a:spcAft>
                <a:spcPts val="0"/>
              </a:spcAft>
              <a:buNone/>
            </a:pPr>
            <a:endParaRPr sz="150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endParaRPr sz="400">
              <a:solidFill>
                <a:schemeClr val="dk1"/>
              </a:solidFill>
              <a:latin typeface="Questrial"/>
              <a:ea typeface="Questrial"/>
              <a:cs typeface="Questrial"/>
              <a:sym typeface="Questrial"/>
            </a:endParaRPr>
          </a:p>
          <a:p>
            <a:pPr marL="0" lvl="0" indent="0" algn="l" rtl="0">
              <a:spcBef>
                <a:spcPts val="0"/>
              </a:spcBef>
              <a:spcAft>
                <a:spcPts val="0"/>
              </a:spcAft>
              <a:buNone/>
            </a:pPr>
            <a:endParaRPr sz="100">
              <a:solidFill>
                <a:schemeClr val="dk1"/>
              </a:solidFill>
              <a:latin typeface="Questrial"/>
              <a:ea typeface="Questrial"/>
              <a:cs typeface="Questrial"/>
              <a:sym typeface="Questrial"/>
            </a:endParaRPr>
          </a:p>
          <a:p>
            <a:pPr marL="457200" lvl="0" indent="0" algn="l" rtl="0">
              <a:spcBef>
                <a:spcPts val="0"/>
              </a:spcBef>
              <a:spcAft>
                <a:spcPts val="0"/>
              </a:spcAft>
              <a:buNone/>
            </a:pPr>
            <a:r>
              <a:rPr lang="en" sz="3200">
                <a:solidFill>
                  <a:schemeClr val="dk1"/>
                </a:solidFill>
                <a:latin typeface="Questrial"/>
                <a:ea typeface="Questrial"/>
                <a:cs typeface="Questrial"/>
                <a:sym typeface="Questrial"/>
              </a:rPr>
              <a:t>Review repetition rate large than 98%</a:t>
            </a:r>
            <a:endParaRPr sz="3200">
              <a:solidFill>
                <a:schemeClr val="dk1"/>
              </a:solidFill>
              <a:latin typeface="Questrial"/>
              <a:ea typeface="Questrial"/>
              <a:cs typeface="Questrial"/>
              <a:sym typeface="Questrial"/>
            </a:endParaRPr>
          </a:p>
        </p:txBody>
      </p:sp>
      <p:pic>
        <p:nvPicPr>
          <p:cNvPr id="2613" name="Google Shape;2613;p43"/>
          <p:cNvPicPr preferRelativeResize="0"/>
          <p:nvPr/>
        </p:nvPicPr>
        <p:blipFill>
          <a:blip r:embed="rId3">
            <a:alphaModFix/>
          </a:blip>
          <a:stretch>
            <a:fillRect/>
          </a:stretch>
        </p:blipFill>
        <p:spPr>
          <a:xfrm>
            <a:off x="3091325" y="2307150"/>
            <a:ext cx="529201" cy="529201"/>
          </a:xfrm>
          <a:prstGeom prst="rect">
            <a:avLst/>
          </a:prstGeom>
          <a:noFill/>
          <a:ln>
            <a:noFill/>
          </a:ln>
        </p:spPr>
      </p:pic>
      <p:pic>
        <p:nvPicPr>
          <p:cNvPr id="2614" name="Google Shape;2614;p43"/>
          <p:cNvPicPr preferRelativeResize="0"/>
          <p:nvPr/>
        </p:nvPicPr>
        <p:blipFill>
          <a:blip r:embed="rId3">
            <a:alphaModFix/>
          </a:blip>
          <a:stretch>
            <a:fillRect/>
          </a:stretch>
        </p:blipFill>
        <p:spPr>
          <a:xfrm>
            <a:off x="3091325" y="3602550"/>
            <a:ext cx="529201" cy="5292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44"/>
          <p:cNvSpPr/>
          <p:nvPr/>
        </p:nvSpPr>
        <p:spPr>
          <a:xfrm rot="10800000" flipH="1">
            <a:off x="2121751" y="1969575"/>
            <a:ext cx="592800" cy="1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4"/>
          <p:cNvSpPr/>
          <p:nvPr/>
        </p:nvSpPr>
        <p:spPr>
          <a:xfrm>
            <a:off x="26496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4"/>
          <p:cNvSpPr txBox="1">
            <a:spLocks noGrp="1"/>
          </p:cNvSpPr>
          <p:nvPr>
            <p:ph type="title"/>
          </p:nvPr>
        </p:nvSpPr>
        <p:spPr>
          <a:xfrm>
            <a:off x="341325"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Data Preprocessing</a:t>
            </a:r>
            <a:endParaRPr/>
          </a:p>
        </p:txBody>
      </p:sp>
      <p:sp>
        <p:nvSpPr>
          <p:cNvPr id="2622" name="Google Shape;2622;p44"/>
          <p:cNvSpPr txBox="1"/>
          <p:nvPr/>
        </p:nvSpPr>
        <p:spPr>
          <a:xfrm>
            <a:off x="1230825" y="1770225"/>
            <a:ext cx="26265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Questrial"/>
                <a:ea typeface="Questrial"/>
                <a:cs typeface="Questrial"/>
                <a:sym typeface="Questrial"/>
              </a:rPr>
              <a:t>Tokenization</a:t>
            </a:r>
            <a:endParaRPr sz="1800">
              <a:latin typeface="Questrial"/>
              <a:ea typeface="Questrial"/>
              <a:cs typeface="Questrial"/>
              <a:sym typeface="Questrial"/>
            </a:endParaRPr>
          </a:p>
        </p:txBody>
      </p:sp>
      <p:grpSp>
        <p:nvGrpSpPr>
          <p:cNvPr id="2623" name="Google Shape;2623;p44"/>
          <p:cNvGrpSpPr/>
          <p:nvPr/>
        </p:nvGrpSpPr>
        <p:grpSpPr>
          <a:xfrm>
            <a:off x="-375909" y="3663336"/>
            <a:ext cx="593164" cy="1161172"/>
            <a:chOff x="4921825" y="870250"/>
            <a:chExt cx="407925" cy="798550"/>
          </a:xfrm>
        </p:grpSpPr>
        <p:sp>
          <p:nvSpPr>
            <p:cNvPr id="2624" name="Google Shape;2624;p4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54" name="Google Shape;2654;p44"/>
          <p:cNvCxnSpPr/>
          <p:nvPr/>
        </p:nvCxnSpPr>
        <p:spPr>
          <a:xfrm flipH="1">
            <a:off x="2435925" y="2458900"/>
            <a:ext cx="12000" cy="1670400"/>
          </a:xfrm>
          <a:prstGeom prst="straightConnector1">
            <a:avLst/>
          </a:prstGeom>
          <a:noFill/>
          <a:ln w="19050" cap="flat" cmpd="sng">
            <a:solidFill>
              <a:schemeClr val="accent5"/>
            </a:solidFill>
            <a:prstDash val="solid"/>
            <a:round/>
            <a:headEnd type="oval" w="med" len="med"/>
            <a:tailEnd type="none" w="med" len="med"/>
          </a:ln>
        </p:spPr>
      </p:cxnSp>
      <p:grpSp>
        <p:nvGrpSpPr>
          <p:cNvPr id="2655" name="Google Shape;2655;p44"/>
          <p:cNvGrpSpPr/>
          <p:nvPr/>
        </p:nvGrpSpPr>
        <p:grpSpPr>
          <a:xfrm>
            <a:off x="2074913" y="3178875"/>
            <a:ext cx="680120" cy="1188467"/>
            <a:chOff x="7027913" y="3178875"/>
            <a:chExt cx="680120" cy="1188467"/>
          </a:xfrm>
        </p:grpSpPr>
        <p:sp>
          <p:nvSpPr>
            <p:cNvPr id="2656" name="Google Shape;2656;p44"/>
            <p:cNvSpPr/>
            <p:nvPr/>
          </p:nvSpPr>
          <p:spPr>
            <a:xfrm flipH="1">
              <a:off x="702791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4"/>
            <p:cNvSpPr/>
            <p:nvPr/>
          </p:nvSpPr>
          <p:spPr>
            <a:xfrm flipH="1">
              <a:off x="7069663"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4"/>
            <p:cNvSpPr/>
            <p:nvPr/>
          </p:nvSpPr>
          <p:spPr>
            <a:xfrm>
              <a:off x="7211543" y="3452255"/>
              <a:ext cx="354857" cy="701234"/>
            </a:xfrm>
            <a:custGeom>
              <a:avLst/>
              <a:gdLst/>
              <a:ahLst/>
              <a:cxnLst/>
              <a:rect l="l" t="t" r="r" b="b"/>
              <a:pathLst>
                <a:path w="33273" h="65751" extrusionOk="0">
                  <a:moveTo>
                    <a:pt x="24820" y="1"/>
                  </a:moveTo>
                  <a:cubicBezTo>
                    <a:pt x="23338" y="1"/>
                    <a:pt x="21473" y="620"/>
                    <a:pt x="19213" y="1930"/>
                  </a:cubicBezTo>
                  <a:lnTo>
                    <a:pt x="2186" y="11716"/>
                  </a:lnTo>
                  <a:cubicBezTo>
                    <a:pt x="653" y="12630"/>
                    <a:pt x="0" y="13804"/>
                    <a:pt x="0" y="15696"/>
                  </a:cubicBezTo>
                  <a:lnTo>
                    <a:pt x="0" y="24438"/>
                  </a:lnTo>
                  <a:cubicBezTo>
                    <a:pt x="0" y="25704"/>
                    <a:pt x="307" y="26328"/>
                    <a:pt x="960" y="26328"/>
                  </a:cubicBezTo>
                  <a:cubicBezTo>
                    <a:pt x="1282" y="26328"/>
                    <a:pt x="1689" y="26175"/>
                    <a:pt x="2186" y="25873"/>
                  </a:cubicBezTo>
                  <a:lnTo>
                    <a:pt x="13537" y="19349"/>
                  </a:lnTo>
                  <a:cubicBezTo>
                    <a:pt x="14187" y="18970"/>
                    <a:pt x="14661" y="18811"/>
                    <a:pt x="15004" y="18811"/>
                  </a:cubicBezTo>
                  <a:cubicBezTo>
                    <a:pt x="15693" y="18811"/>
                    <a:pt x="15853" y="19457"/>
                    <a:pt x="15853" y="20263"/>
                  </a:cubicBezTo>
                  <a:lnTo>
                    <a:pt x="15853" y="21339"/>
                  </a:lnTo>
                  <a:cubicBezTo>
                    <a:pt x="15853" y="22579"/>
                    <a:pt x="15495" y="23786"/>
                    <a:pt x="13537" y="24927"/>
                  </a:cubicBezTo>
                  <a:lnTo>
                    <a:pt x="7144" y="28646"/>
                  </a:lnTo>
                  <a:cubicBezTo>
                    <a:pt x="5578" y="29559"/>
                    <a:pt x="4926" y="30734"/>
                    <a:pt x="4926" y="32593"/>
                  </a:cubicBezTo>
                  <a:lnTo>
                    <a:pt x="4926" y="40552"/>
                  </a:lnTo>
                  <a:cubicBezTo>
                    <a:pt x="4926" y="41819"/>
                    <a:pt x="5233" y="42427"/>
                    <a:pt x="5895" y="42427"/>
                  </a:cubicBezTo>
                  <a:cubicBezTo>
                    <a:pt x="6223" y="42427"/>
                    <a:pt x="6637" y="42279"/>
                    <a:pt x="7144" y="41988"/>
                  </a:cubicBezTo>
                  <a:lnTo>
                    <a:pt x="17484" y="35986"/>
                  </a:lnTo>
                  <a:cubicBezTo>
                    <a:pt x="18157" y="35593"/>
                    <a:pt x="18641" y="35428"/>
                    <a:pt x="18986" y="35428"/>
                  </a:cubicBezTo>
                  <a:cubicBezTo>
                    <a:pt x="19646" y="35428"/>
                    <a:pt x="19800" y="36030"/>
                    <a:pt x="19800" y="36801"/>
                  </a:cubicBezTo>
                  <a:lnTo>
                    <a:pt x="19800" y="38791"/>
                  </a:lnTo>
                  <a:cubicBezTo>
                    <a:pt x="19800" y="40030"/>
                    <a:pt x="19442" y="41237"/>
                    <a:pt x="17484" y="42379"/>
                  </a:cubicBezTo>
                  <a:lnTo>
                    <a:pt x="2186" y="51252"/>
                  </a:lnTo>
                  <a:cubicBezTo>
                    <a:pt x="653" y="52132"/>
                    <a:pt x="0" y="53307"/>
                    <a:pt x="0" y="55199"/>
                  </a:cubicBezTo>
                  <a:lnTo>
                    <a:pt x="0" y="63876"/>
                  </a:lnTo>
                  <a:cubicBezTo>
                    <a:pt x="0" y="65142"/>
                    <a:pt x="307" y="65751"/>
                    <a:pt x="960" y="65751"/>
                  </a:cubicBezTo>
                  <a:cubicBezTo>
                    <a:pt x="1283" y="65751"/>
                    <a:pt x="1690" y="65602"/>
                    <a:pt x="2186" y="65311"/>
                  </a:cubicBezTo>
                  <a:lnTo>
                    <a:pt x="21431" y="54187"/>
                  </a:lnTo>
                  <a:cubicBezTo>
                    <a:pt x="29228" y="49686"/>
                    <a:pt x="33272" y="42673"/>
                    <a:pt x="33272" y="35007"/>
                  </a:cubicBezTo>
                  <a:lnTo>
                    <a:pt x="33272" y="27602"/>
                  </a:lnTo>
                  <a:cubicBezTo>
                    <a:pt x="33272" y="22766"/>
                    <a:pt x="32253" y="20232"/>
                    <a:pt x="29428" y="20232"/>
                  </a:cubicBezTo>
                  <a:cubicBezTo>
                    <a:pt x="28404" y="20232"/>
                    <a:pt x="27143" y="20565"/>
                    <a:pt x="25607" y="21241"/>
                  </a:cubicBezTo>
                  <a:cubicBezTo>
                    <a:pt x="28282" y="18240"/>
                    <a:pt x="29195" y="14913"/>
                    <a:pt x="29195" y="11129"/>
                  </a:cubicBezTo>
                  <a:lnTo>
                    <a:pt x="29195" y="6791"/>
                  </a:lnTo>
                  <a:cubicBezTo>
                    <a:pt x="29195" y="2450"/>
                    <a:pt x="27765" y="1"/>
                    <a:pt x="24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59" name="Google Shape;2659;p44"/>
          <p:cNvCxnSpPr/>
          <p:nvPr/>
        </p:nvCxnSpPr>
        <p:spPr>
          <a:xfrm>
            <a:off x="2951150" y="3647950"/>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660" name="Google Shape;2660;p44"/>
          <p:cNvCxnSpPr>
            <a:stCxn id="2661" idx="2"/>
          </p:cNvCxnSpPr>
          <p:nvPr/>
        </p:nvCxnSpPr>
        <p:spPr>
          <a:xfrm>
            <a:off x="5257784" y="2792805"/>
            <a:ext cx="2700" cy="1336500"/>
          </a:xfrm>
          <a:prstGeom prst="straightConnector1">
            <a:avLst/>
          </a:prstGeom>
          <a:noFill/>
          <a:ln w="19050" cap="flat" cmpd="sng">
            <a:solidFill>
              <a:schemeClr val="accent6"/>
            </a:solidFill>
            <a:prstDash val="solid"/>
            <a:round/>
            <a:headEnd type="oval" w="med" len="med"/>
            <a:tailEnd type="none" w="med" len="med"/>
          </a:ln>
        </p:spPr>
      </p:cxnSp>
      <p:grpSp>
        <p:nvGrpSpPr>
          <p:cNvPr id="2662" name="Google Shape;2662;p44"/>
          <p:cNvGrpSpPr/>
          <p:nvPr/>
        </p:nvGrpSpPr>
        <p:grpSpPr>
          <a:xfrm>
            <a:off x="4895588" y="3178875"/>
            <a:ext cx="683920" cy="1188467"/>
            <a:chOff x="1390388" y="3178875"/>
            <a:chExt cx="683920" cy="1188467"/>
          </a:xfrm>
        </p:grpSpPr>
        <p:sp>
          <p:nvSpPr>
            <p:cNvPr id="2663" name="Google Shape;2663;p44"/>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4"/>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4"/>
            <p:cNvSpPr/>
            <p:nvPr/>
          </p:nvSpPr>
          <p:spPr>
            <a:xfrm>
              <a:off x="1561363" y="3384099"/>
              <a:ext cx="387765" cy="660469"/>
            </a:xfrm>
            <a:custGeom>
              <a:avLst/>
              <a:gdLst/>
              <a:ahLst/>
              <a:cxnLst/>
              <a:rect l="l" t="t" r="r" b="b"/>
              <a:pathLst>
                <a:path w="33306" h="56717" extrusionOk="0">
                  <a:moveTo>
                    <a:pt x="32373" y="0"/>
                  </a:moveTo>
                  <a:cubicBezTo>
                    <a:pt x="32068" y="0"/>
                    <a:pt x="31684" y="134"/>
                    <a:pt x="31218" y="399"/>
                  </a:cubicBezTo>
                  <a:lnTo>
                    <a:pt x="22346" y="5553"/>
                  </a:lnTo>
                  <a:cubicBezTo>
                    <a:pt x="20910" y="6401"/>
                    <a:pt x="20258" y="7543"/>
                    <a:pt x="20258" y="9304"/>
                  </a:cubicBezTo>
                  <a:lnTo>
                    <a:pt x="20258" y="30996"/>
                  </a:lnTo>
                  <a:lnTo>
                    <a:pt x="14876" y="34095"/>
                  </a:lnTo>
                  <a:cubicBezTo>
                    <a:pt x="14559" y="34282"/>
                    <a:pt x="14276" y="34372"/>
                    <a:pt x="14035" y="34372"/>
                  </a:cubicBezTo>
                  <a:cubicBezTo>
                    <a:pt x="13431" y="34372"/>
                    <a:pt x="13081" y="33806"/>
                    <a:pt x="13081" y="32758"/>
                  </a:cubicBezTo>
                  <a:lnTo>
                    <a:pt x="13081" y="13414"/>
                  </a:lnTo>
                  <a:cubicBezTo>
                    <a:pt x="13081" y="12235"/>
                    <a:pt x="12789" y="11670"/>
                    <a:pt x="12165" y="11670"/>
                  </a:cubicBezTo>
                  <a:cubicBezTo>
                    <a:pt x="11857" y="11670"/>
                    <a:pt x="11468" y="11807"/>
                    <a:pt x="10994" y="12077"/>
                  </a:cubicBezTo>
                  <a:lnTo>
                    <a:pt x="2056" y="17263"/>
                  </a:lnTo>
                  <a:cubicBezTo>
                    <a:pt x="653" y="18112"/>
                    <a:pt x="1" y="19253"/>
                    <a:pt x="1" y="20982"/>
                  </a:cubicBezTo>
                  <a:lnTo>
                    <a:pt x="1" y="45741"/>
                  </a:lnTo>
                  <a:cubicBezTo>
                    <a:pt x="1" y="50982"/>
                    <a:pt x="1281" y="53621"/>
                    <a:pt x="4260" y="53621"/>
                  </a:cubicBezTo>
                  <a:cubicBezTo>
                    <a:pt x="5842" y="53621"/>
                    <a:pt x="7903" y="52877"/>
                    <a:pt x="10505" y="51384"/>
                  </a:cubicBezTo>
                  <a:lnTo>
                    <a:pt x="20258" y="45741"/>
                  </a:lnTo>
                  <a:lnTo>
                    <a:pt x="20258" y="54972"/>
                  </a:lnTo>
                  <a:cubicBezTo>
                    <a:pt x="20258" y="56151"/>
                    <a:pt x="20550" y="56717"/>
                    <a:pt x="21174" y="56717"/>
                  </a:cubicBezTo>
                  <a:cubicBezTo>
                    <a:pt x="21482" y="56717"/>
                    <a:pt x="21871" y="56579"/>
                    <a:pt x="22346" y="56309"/>
                  </a:cubicBezTo>
                  <a:lnTo>
                    <a:pt x="31218" y="51188"/>
                  </a:lnTo>
                  <a:cubicBezTo>
                    <a:pt x="32653" y="50307"/>
                    <a:pt x="33306" y="49166"/>
                    <a:pt x="33306" y="47437"/>
                  </a:cubicBezTo>
                  <a:lnTo>
                    <a:pt x="33306" y="1769"/>
                  </a:lnTo>
                  <a:cubicBezTo>
                    <a:pt x="33306" y="580"/>
                    <a:pt x="33008" y="0"/>
                    <a:pt x="32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6" name="Google Shape;2666;p44"/>
          <p:cNvSpPr/>
          <p:nvPr/>
        </p:nvSpPr>
        <p:spPr>
          <a:xfrm rot="10800000" flipH="1">
            <a:off x="4961389" y="1969575"/>
            <a:ext cx="592800" cy="11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4"/>
          <p:cNvSpPr txBox="1"/>
          <p:nvPr/>
        </p:nvSpPr>
        <p:spPr>
          <a:xfrm>
            <a:off x="4215885" y="1770236"/>
            <a:ext cx="20838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Questrial"/>
                <a:ea typeface="Questrial"/>
                <a:cs typeface="Questrial"/>
                <a:sym typeface="Questrial"/>
              </a:rPr>
              <a:t>Vectorization</a:t>
            </a:r>
            <a:endParaRPr sz="1800">
              <a:latin typeface="Questrial"/>
              <a:ea typeface="Questrial"/>
              <a:cs typeface="Questrial"/>
              <a:sym typeface="Questrial"/>
            </a:endParaRPr>
          </a:p>
        </p:txBody>
      </p:sp>
      <p:sp>
        <p:nvSpPr>
          <p:cNvPr id="2661" name="Google Shape;2661;p44"/>
          <p:cNvSpPr txBox="1"/>
          <p:nvPr/>
        </p:nvSpPr>
        <p:spPr>
          <a:xfrm>
            <a:off x="4215884" y="2263605"/>
            <a:ext cx="20838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dk2"/>
                </a:solidFill>
                <a:latin typeface="Abel"/>
                <a:ea typeface="Abel"/>
                <a:cs typeface="Abel"/>
                <a:sym typeface="Abel"/>
              </a:rPr>
              <a:t>TfidfTransformer()</a:t>
            </a:r>
            <a:endParaRPr>
              <a:solidFill>
                <a:schemeClr val="dk2"/>
              </a:solidFill>
              <a:latin typeface="Abel"/>
              <a:ea typeface="Abel"/>
              <a:cs typeface="Abel"/>
              <a:sym typeface="Abel"/>
            </a:endParaRPr>
          </a:p>
          <a:p>
            <a:pPr marL="0" lvl="0" indent="0" algn="ctr" rtl="0">
              <a:spcBef>
                <a:spcPts val="1600"/>
              </a:spcBef>
              <a:spcAft>
                <a:spcPts val="1600"/>
              </a:spcAft>
              <a:buClr>
                <a:srgbClr val="000000"/>
              </a:buClr>
              <a:buSzPts val="1100"/>
              <a:buFont typeface="Arial"/>
              <a:buNone/>
            </a:pPr>
            <a:endParaRPr>
              <a:solidFill>
                <a:schemeClr val="dk2"/>
              </a:solidFill>
              <a:latin typeface="Abel"/>
              <a:ea typeface="Abel"/>
              <a:cs typeface="Abel"/>
              <a:sym typeface="Abel"/>
            </a:endParaRPr>
          </a:p>
        </p:txBody>
      </p:sp>
      <p:cxnSp>
        <p:nvCxnSpPr>
          <p:cNvPr id="2668" name="Google Shape;2668;p44"/>
          <p:cNvCxnSpPr/>
          <p:nvPr/>
        </p:nvCxnSpPr>
        <p:spPr>
          <a:xfrm>
            <a:off x="55550" y="3647950"/>
            <a:ext cx="1828500" cy="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p45"/>
          <p:cNvSpPr/>
          <p:nvPr/>
        </p:nvSpPr>
        <p:spPr>
          <a:xfrm rot="10800000" flipH="1">
            <a:off x="6486826" y="2016400"/>
            <a:ext cx="1433100" cy="56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5"/>
          <p:cNvSpPr txBox="1">
            <a:spLocks noGrp="1"/>
          </p:cNvSpPr>
          <p:nvPr>
            <p:ph type="title"/>
          </p:nvPr>
        </p:nvSpPr>
        <p:spPr>
          <a:xfrm>
            <a:off x="5820375" y="1352150"/>
            <a:ext cx="2613600" cy="14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75" name="Google Shape;2675;p45"/>
          <p:cNvSpPr txBox="1">
            <a:spLocks noGrp="1"/>
          </p:cNvSpPr>
          <p:nvPr>
            <p:ph type="subTitle" idx="1"/>
          </p:nvPr>
        </p:nvSpPr>
        <p:spPr>
          <a:xfrm>
            <a:off x="3369100" y="3036375"/>
            <a:ext cx="5059800" cy="6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a:solidFill>
                  <a:schemeClr val="dk1"/>
                </a:solidFill>
                <a:latin typeface="Questrial"/>
                <a:ea typeface="Questrial"/>
                <a:cs typeface="Questrial"/>
                <a:sym typeface="Questrial"/>
              </a:rPr>
              <a:t>Methodology</a:t>
            </a:r>
            <a:endParaRPr sz="6000">
              <a:solidFill>
                <a:schemeClr val="dk1"/>
              </a:solidFill>
              <a:latin typeface="Questrial"/>
              <a:ea typeface="Questrial"/>
              <a:cs typeface="Questrial"/>
              <a:sym typeface="Questrial"/>
            </a:endParaRPr>
          </a:p>
        </p:txBody>
      </p:sp>
      <p:pic>
        <p:nvPicPr>
          <p:cNvPr id="2676" name="Google Shape;2676;p45"/>
          <p:cNvPicPr preferRelativeResize="0"/>
          <p:nvPr/>
        </p:nvPicPr>
        <p:blipFill>
          <a:blip r:embed="rId3">
            <a:alphaModFix/>
          </a:blip>
          <a:stretch>
            <a:fillRect/>
          </a:stretch>
        </p:blipFill>
        <p:spPr>
          <a:xfrm>
            <a:off x="574129" y="1025200"/>
            <a:ext cx="2267525" cy="31073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sp>
        <p:nvSpPr>
          <p:cNvPr id="2681" name="Google Shape;2681;p46"/>
          <p:cNvSpPr/>
          <p:nvPr/>
        </p:nvSpPr>
        <p:spPr>
          <a:xfrm rot="10800000" flipH="1">
            <a:off x="1045688" y="1017725"/>
            <a:ext cx="979200" cy="11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6"/>
          <p:cNvSpPr/>
          <p:nvPr/>
        </p:nvSpPr>
        <p:spPr>
          <a:xfrm rot="10800000" flipH="1">
            <a:off x="5797250" y="1017725"/>
            <a:ext cx="961200" cy="11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6"/>
          <p:cNvSpPr/>
          <p:nvPr/>
        </p:nvSpPr>
        <p:spPr>
          <a:xfrm rot="10800000" flipH="1">
            <a:off x="1045688" y="2848250"/>
            <a:ext cx="979200" cy="11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6"/>
          <p:cNvSpPr/>
          <p:nvPr/>
        </p:nvSpPr>
        <p:spPr>
          <a:xfrm rot="10800000" flipH="1">
            <a:off x="4489221" y="2848250"/>
            <a:ext cx="990900" cy="112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6"/>
          <p:cNvSpPr/>
          <p:nvPr/>
        </p:nvSpPr>
        <p:spPr>
          <a:xfrm rot="10800000" flipH="1">
            <a:off x="7078625" y="2848250"/>
            <a:ext cx="977700" cy="11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6"/>
          <p:cNvSpPr/>
          <p:nvPr/>
        </p:nvSpPr>
        <p:spPr>
          <a:xfrm>
            <a:off x="2583800" y="685975"/>
            <a:ext cx="39945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General ideas</a:t>
            </a:r>
            <a:endParaRPr/>
          </a:p>
        </p:txBody>
      </p:sp>
      <p:sp>
        <p:nvSpPr>
          <p:cNvPr id="2688" name="Google Shape;2688;p46"/>
          <p:cNvSpPr txBox="1">
            <a:spLocks noGrp="1"/>
          </p:cNvSpPr>
          <p:nvPr>
            <p:ph type="title" idx="2"/>
          </p:nvPr>
        </p:nvSpPr>
        <p:spPr>
          <a:xfrm>
            <a:off x="31700" y="1308050"/>
            <a:ext cx="3007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Font typeface="Arial"/>
              <a:buNone/>
            </a:pPr>
            <a:r>
              <a:rPr lang="en"/>
              <a:t>Vectorization</a:t>
            </a:r>
            <a:endParaRPr/>
          </a:p>
          <a:p>
            <a:pPr marL="0" lvl="0" indent="0" algn="ctr" rtl="0">
              <a:spcBef>
                <a:spcPts val="0"/>
              </a:spcBef>
              <a:spcAft>
                <a:spcPts val="0"/>
              </a:spcAft>
              <a:buClr>
                <a:schemeClr val="dk1"/>
              </a:buClr>
              <a:buFont typeface="Arial"/>
              <a:buNone/>
            </a:pPr>
            <a:r>
              <a:rPr lang="en" sz="1300"/>
              <a:t>We build a feature vector that can be used for testing the models</a:t>
            </a:r>
            <a:endParaRPr sz="1300"/>
          </a:p>
        </p:txBody>
      </p:sp>
      <p:sp>
        <p:nvSpPr>
          <p:cNvPr id="2689" name="Google Shape;2689;p46"/>
          <p:cNvSpPr txBox="1">
            <a:spLocks noGrp="1"/>
          </p:cNvSpPr>
          <p:nvPr>
            <p:ph type="title" idx="3"/>
          </p:nvPr>
        </p:nvSpPr>
        <p:spPr>
          <a:xfrm>
            <a:off x="4767625" y="1835750"/>
            <a:ext cx="3447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Font typeface="Arial"/>
              <a:buNone/>
            </a:pPr>
            <a:r>
              <a:rPr lang="en"/>
              <a:t>Train classification models</a:t>
            </a:r>
            <a:endParaRPr/>
          </a:p>
          <a:p>
            <a:pPr marL="0" lvl="0" indent="0" algn="ctr" rtl="0">
              <a:spcBef>
                <a:spcPts val="0"/>
              </a:spcBef>
              <a:spcAft>
                <a:spcPts val="0"/>
              </a:spcAft>
              <a:buClr>
                <a:schemeClr val="dk1"/>
              </a:buClr>
              <a:buFont typeface="Arial"/>
              <a:buNone/>
            </a:pPr>
            <a:r>
              <a:rPr lang="en" sz="1200"/>
              <a:t>Split our data into training and testing sets. We use training set and split it into training and validation set  to train classification models and compare the models based on accuracy, f1-score, recall and precision of validation set </a:t>
            </a:r>
            <a:endParaRPr sz="1200"/>
          </a:p>
        </p:txBody>
      </p:sp>
      <p:sp>
        <p:nvSpPr>
          <p:cNvPr id="2690" name="Google Shape;2690;p46"/>
          <p:cNvSpPr txBox="1">
            <a:spLocks noGrp="1"/>
          </p:cNvSpPr>
          <p:nvPr>
            <p:ph type="title" idx="5"/>
          </p:nvPr>
        </p:nvSpPr>
        <p:spPr>
          <a:xfrm>
            <a:off x="237200" y="4678763"/>
            <a:ext cx="30801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Machine Learning Methods and Deep Learning Methods</a:t>
            </a:r>
            <a:endParaRPr dirty="0"/>
          </a:p>
          <a:p>
            <a:pPr marL="0" lvl="0" indent="0" algn="ctr" rtl="0">
              <a:spcBef>
                <a:spcPts val="0"/>
              </a:spcBef>
              <a:spcAft>
                <a:spcPts val="0"/>
              </a:spcAft>
              <a:buNone/>
            </a:pPr>
            <a:r>
              <a:rPr lang="en" sz="1200" dirty="0"/>
              <a:t>We divide training into two parts, machine learning methods and deep learning methods. In machine learning part, we choose SVM, SGD, RF, NB and LR while in deep learning part, we choose DNN(Dense Neural Network) model, LSTM, </a:t>
            </a:r>
            <a:r>
              <a:rPr lang="en" sz="1200" dirty="0" err="1"/>
              <a:t>BiLSTM</a:t>
            </a:r>
            <a:r>
              <a:rPr lang="en" sz="1200" dirty="0"/>
              <a:t> and Conv1D.</a:t>
            </a:r>
            <a:endParaRPr sz="1200" dirty="0"/>
          </a:p>
          <a:p>
            <a:pPr marL="0" lvl="0" indent="0" algn="ctr" rtl="0">
              <a:spcBef>
                <a:spcPts val="0"/>
              </a:spcBef>
              <a:spcAft>
                <a:spcPts val="0"/>
              </a:spcAft>
              <a:buNone/>
            </a:pPr>
            <a:endParaRPr dirty="0"/>
          </a:p>
        </p:txBody>
      </p:sp>
      <p:sp>
        <p:nvSpPr>
          <p:cNvPr id="2691" name="Google Shape;2691;p46"/>
          <p:cNvSpPr txBox="1">
            <a:spLocks noGrp="1"/>
          </p:cNvSpPr>
          <p:nvPr>
            <p:ph type="title" idx="7"/>
          </p:nvPr>
        </p:nvSpPr>
        <p:spPr>
          <a:xfrm>
            <a:off x="4029175" y="3644820"/>
            <a:ext cx="19110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Parameter Tuning</a:t>
            </a:r>
            <a:endParaRPr/>
          </a:p>
          <a:p>
            <a:pPr marL="0" lvl="0" indent="0" algn="ctr" rtl="0">
              <a:spcBef>
                <a:spcPts val="0"/>
              </a:spcBef>
              <a:spcAft>
                <a:spcPts val="0"/>
              </a:spcAft>
              <a:buClr>
                <a:schemeClr val="dk1"/>
              </a:buClr>
              <a:buSzPts val="1100"/>
              <a:buFont typeface="Arial"/>
              <a:buNone/>
            </a:pPr>
            <a:r>
              <a:rPr lang="en" sz="1200"/>
              <a:t>The best performance in these models is SVC with polynomial kernel</a:t>
            </a:r>
            <a:endParaRPr sz="1200"/>
          </a:p>
        </p:txBody>
      </p:sp>
      <p:sp>
        <p:nvSpPr>
          <p:cNvPr id="2692" name="Google Shape;2692;p46"/>
          <p:cNvSpPr txBox="1">
            <a:spLocks noGrp="1"/>
          </p:cNvSpPr>
          <p:nvPr>
            <p:ph type="title" idx="14"/>
          </p:nvPr>
        </p:nvSpPr>
        <p:spPr>
          <a:xfrm>
            <a:off x="6686300" y="3684150"/>
            <a:ext cx="16464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Prediction on testing set</a:t>
            </a:r>
            <a:endParaRPr/>
          </a:p>
          <a:p>
            <a:pPr marL="0" lvl="0" indent="0" algn="ctr" rtl="0">
              <a:spcBef>
                <a:spcPts val="0"/>
              </a:spcBef>
              <a:spcAft>
                <a:spcPts val="0"/>
              </a:spcAft>
              <a:buNone/>
            </a:pPr>
            <a:r>
              <a:rPr lang="en" sz="1200"/>
              <a:t>Finally, we </a:t>
            </a:r>
            <a:r>
              <a:rPr lang="en" sz="1200">
                <a:latin typeface="Arial"/>
                <a:ea typeface="Arial"/>
                <a:cs typeface="Arial"/>
                <a:sym typeface="Arial"/>
              </a:rPr>
              <a:t>predict the testing set with the best model</a:t>
            </a:r>
            <a:endParaRPr sz="1200"/>
          </a:p>
        </p:txBody>
      </p:sp>
      <p:pic>
        <p:nvPicPr>
          <p:cNvPr id="2693" name="Google Shape;2693;p46"/>
          <p:cNvPicPr preferRelativeResize="0"/>
          <p:nvPr/>
        </p:nvPicPr>
        <p:blipFill>
          <a:blip r:embed="rId3">
            <a:alphaModFix/>
          </a:blip>
          <a:stretch>
            <a:fillRect/>
          </a:stretch>
        </p:blipFill>
        <p:spPr>
          <a:xfrm rot="8100037">
            <a:off x="3503447" y="1021319"/>
            <a:ext cx="799634" cy="857700"/>
          </a:xfrm>
          <a:prstGeom prst="rect">
            <a:avLst/>
          </a:prstGeom>
          <a:noFill/>
          <a:ln>
            <a:noFill/>
          </a:ln>
        </p:spPr>
      </p:pic>
      <p:pic>
        <p:nvPicPr>
          <p:cNvPr id="2694" name="Google Shape;2694;p46"/>
          <p:cNvPicPr preferRelativeResize="0"/>
          <p:nvPr/>
        </p:nvPicPr>
        <p:blipFill>
          <a:blip r:embed="rId3">
            <a:alphaModFix/>
          </a:blip>
          <a:stretch>
            <a:fillRect/>
          </a:stretch>
        </p:blipFill>
        <p:spPr>
          <a:xfrm rot="-4731028">
            <a:off x="3312948" y="2142907"/>
            <a:ext cx="799634" cy="857701"/>
          </a:xfrm>
          <a:prstGeom prst="rect">
            <a:avLst/>
          </a:prstGeom>
          <a:noFill/>
          <a:ln>
            <a:noFill/>
          </a:ln>
        </p:spPr>
      </p:pic>
      <p:pic>
        <p:nvPicPr>
          <p:cNvPr id="2695" name="Google Shape;2695;p46"/>
          <p:cNvPicPr preferRelativeResize="0"/>
          <p:nvPr/>
        </p:nvPicPr>
        <p:blipFill>
          <a:blip r:embed="rId3">
            <a:alphaModFix/>
          </a:blip>
          <a:stretch>
            <a:fillRect/>
          </a:stretch>
        </p:blipFill>
        <p:spPr>
          <a:xfrm rot="8100078">
            <a:off x="3225035" y="3479830"/>
            <a:ext cx="799633" cy="857703"/>
          </a:xfrm>
          <a:prstGeom prst="rect">
            <a:avLst/>
          </a:prstGeom>
          <a:noFill/>
          <a:ln>
            <a:noFill/>
          </a:ln>
        </p:spPr>
      </p:pic>
      <p:pic>
        <p:nvPicPr>
          <p:cNvPr id="2696" name="Google Shape;2696;p46"/>
          <p:cNvPicPr preferRelativeResize="0"/>
          <p:nvPr/>
        </p:nvPicPr>
        <p:blipFill>
          <a:blip r:embed="rId3">
            <a:alphaModFix/>
          </a:blip>
          <a:stretch>
            <a:fillRect/>
          </a:stretch>
        </p:blipFill>
        <p:spPr>
          <a:xfrm rot="7256973">
            <a:off x="5932122" y="3095329"/>
            <a:ext cx="799633" cy="85770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pic>
        <p:nvPicPr>
          <p:cNvPr id="2701" name="Google Shape;2701;p47"/>
          <p:cNvPicPr preferRelativeResize="0"/>
          <p:nvPr/>
        </p:nvPicPr>
        <p:blipFill>
          <a:blip r:embed="rId3">
            <a:alphaModFix/>
          </a:blip>
          <a:stretch>
            <a:fillRect/>
          </a:stretch>
        </p:blipFill>
        <p:spPr>
          <a:xfrm>
            <a:off x="517375" y="1002850"/>
            <a:ext cx="3959954" cy="2715574"/>
          </a:xfrm>
          <a:prstGeom prst="rect">
            <a:avLst/>
          </a:prstGeom>
          <a:noFill/>
          <a:ln>
            <a:noFill/>
          </a:ln>
        </p:spPr>
      </p:pic>
      <p:pic>
        <p:nvPicPr>
          <p:cNvPr id="2702" name="Google Shape;2702;p47"/>
          <p:cNvPicPr preferRelativeResize="0"/>
          <p:nvPr/>
        </p:nvPicPr>
        <p:blipFill>
          <a:blip r:embed="rId4">
            <a:alphaModFix/>
          </a:blip>
          <a:stretch>
            <a:fillRect/>
          </a:stretch>
        </p:blipFill>
        <p:spPr>
          <a:xfrm>
            <a:off x="6691925" y="895400"/>
            <a:ext cx="3712375" cy="4013350"/>
          </a:xfrm>
          <a:prstGeom prst="rect">
            <a:avLst/>
          </a:prstGeom>
          <a:noFill/>
          <a:ln>
            <a:noFill/>
          </a:ln>
        </p:spPr>
      </p:pic>
      <p:sp>
        <p:nvSpPr>
          <p:cNvPr id="2703" name="Google Shape;2703;p47"/>
          <p:cNvSpPr txBox="1"/>
          <p:nvPr/>
        </p:nvSpPr>
        <p:spPr>
          <a:xfrm>
            <a:off x="264325" y="156500"/>
            <a:ext cx="4670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1"/>
                </a:solidFill>
                <a:latin typeface="Questrial"/>
                <a:ea typeface="Questrial"/>
                <a:cs typeface="Questrial"/>
                <a:sym typeface="Questrial"/>
              </a:rPr>
              <a:t>Sentiment Labeling</a:t>
            </a:r>
            <a:endParaRPr sz="3600">
              <a:solidFill>
                <a:schemeClr val="dk1"/>
              </a:solidFill>
              <a:latin typeface="Questrial"/>
              <a:ea typeface="Questrial"/>
              <a:cs typeface="Questrial"/>
              <a:sym typeface="Questrial"/>
            </a:endParaRPr>
          </a:p>
        </p:txBody>
      </p:sp>
      <p:pic>
        <p:nvPicPr>
          <p:cNvPr id="2704" name="Google Shape;2704;p47"/>
          <p:cNvPicPr preferRelativeResize="0"/>
          <p:nvPr/>
        </p:nvPicPr>
        <p:blipFill>
          <a:blip r:embed="rId5">
            <a:alphaModFix/>
          </a:blip>
          <a:stretch>
            <a:fillRect/>
          </a:stretch>
        </p:blipFill>
        <p:spPr>
          <a:xfrm rot="2">
            <a:off x="44451" y="1002850"/>
            <a:ext cx="2871186" cy="2168750"/>
          </a:xfrm>
          <a:prstGeom prst="rect">
            <a:avLst/>
          </a:prstGeom>
          <a:noFill/>
          <a:ln>
            <a:noFill/>
          </a:ln>
        </p:spPr>
      </p:pic>
      <p:sp>
        <p:nvSpPr>
          <p:cNvPr id="2705" name="Google Shape;2705;p47"/>
          <p:cNvSpPr txBox="1"/>
          <p:nvPr/>
        </p:nvSpPr>
        <p:spPr>
          <a:xfrm>
            <a:off x="264325" y="0"/>
            <a:ext cx="604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bel"/>
              <a:ea typeface="Abel"/>
              <a:cs typeface="Abel"/>
              <a:sym typeface="Abel"/>
            </a:endParaRPr>
          </a:p>
        </p:txBody>
      </p:sp>
      <p:sp>
        <p:nvSpPr>
          <p:cNvPr id="2706" name="Google Shape;2706;p47"/>
          <p:cNvSpPr txBox="1"/>
          <p:nvPr/>
        </p:nvSpPr>
        <p:spPr>
          <a:xfrm>
            <a:off x="5154125" y="4316900"/>
            <a:ext cx="401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bel"/>
              <a:ea typeface="Abel"/>
              <a:cs typeface="Abel"/>
              <a:sym typeface="Abel"/>
            </a:endParaRPr>
          </a:p>
        </p:txBody>
      </p:sp>
      <p:pic>
        <p:nvPicPr>
          <p:cNvPr id="2707" name="Google Shape;2707;p47"/>
          <p:cNvPicPr preferRelativeResize="0"/>
          <p:nvPr/>
        </p:nvPicPr>
        <p:blipFill>
          <a:blip r:embed="rId6">
            <a:alphaModFix/>
          </a:blip>
          <a:stretch>
            <a:fillRect/>
          </a:stretch>
        </p:blipFill>
        <p:spPr>
          <a:xfrm>
            <a:off x="669224" y="2347987"/>
            <a:ext cx="2354050" cy="1741849"/>
          </a:xfrm>
          <a:prstGeom prst="rect">
            <a:avLst/>
          </a:prstGeom>
          <a:noFill/>
          <a:ln>
            <a:noFill/>
          </a:ln>
        </p:spPr>
      </p:pic>
      <p:pic>
        <p:nvPicPr>
          <p:cNvPr id="2708" name="Google Shape;2708;p47"/>
          <p:cNvPicPr preferRelativeResize="0"/>
          <p:nvPr/>
        </p:nvPicPr>
        <p:blipFill>
          <a:blip r:embed="rId7">
            <a:alphaModFix/>
          </a:blip>
          <a:stretch>
            <a:fillRect/>
          </a:stretch>
        </p:blipFill>
        <p:spPr>
          <a:xfrm rot="3">
            <a:off x="2095259" y="1124280"/>
            <a:ext cx="1965683" cy="1405815"/>
          </a:xfrm>
          <a:prstGeom prst="rect">
            <a:avLst/>
          </a:prstGeom>
          <a:noFill/>
          <a:ln>
            <a:noFill/>
          </a:ln>
        </p:spPr>
      </p:pic>
      <p:pic>
        <p:nvPicPr>
          <p:cNvPr id="2709" name="Google Shape;2709;p47"/>
          <p:cNvPicPr preferRelativeResize="0"/>
          <p:nvPr/>
        </p:nvPicPr>
        <p:blipFill>
          <a:blip r:embed="rId8">
            <a:alphaModFix/>
          </a:blip>
          <a:stretch>
            <a:fillRect/>
          </a:stretch>
        </p:blipFill>
        <p:spPr>
          <a:xfrm rot="-9">
            <a:off x="3023275" y="2507253"/>
            <a:ext cx="1796700" cy="1423270"/>
          </a:xfrm>
          <a:prstGeom prst="rect">
            <a:avLst/>
          </a:prstGeom>
          <a:noFill/>
          <a:ln>
            <a:noFill/>
          </a:ln>
        </p:spPr>
      </p:pic>
      <p:pic>
        <p:nvPicPr>
          <p:cNvPr id="2710" name="Google Shape;2710;p47"/>
          <p:cNvPicPr preferRelativeResize="0"/>
          <p:nvPr/>
        </p:nvPicPr>
        <p:blipFill>
          <a:blip r:embed="rId9">
            <a:alphaModFix/>
          </a:blip>
          <a:stretch>
            <a:fillRect/>
          </a:stretch>
        </p:blipFill>
        <p:spPr>
          <a:xfrm>
            <a:off x="3371725" y="1124287"/>
            <a:ext cx="2129098" cy="1569175"/>
          </a:xfrm>
          <a:prstGeom prst="rect">
            <a:avLst/>
          </a:prstGeom>
          <a:noFill/>
          <a:ln>
            <a:noFill/>
          </a:ln>
        </p:spPr>
      </p:pic>
      <p:pic>
        <p:nvPicPr>
          <p:cNvPr id="2711" name="Google Shape;2711;p47"/>
          <p:cNvPicPr preferRelativeResize="0"/>
          <p:nvPr/>
        </p:nvPicPr>
        <p:blipFill rotWithShape="1">
          <a:blip r:embed="rId10">
            <a:alphaModFix/>
          </a:blip>
          <a:srcRect t="51180" b="8668"/>
          <a:stretch/>
        </p:blipFill>
        <p:spPr>
          <a:xfrm>
            <a:off x="3205150" y="876300"/>
            <a:ext cx="3311612" cy="3576402"/>
          </a:xfrm>
          <a:prstGeom prst="rect">
            <a:avLst/>
          </a:prstGeom>
          <a:noFill/>
          <a:ln>
            <a:noFill/>
          </a:ln>
        </p:spPr>
      </p:pic>
      <p:pic>
        <p:nvPicPr>
          <p:cNvPr id="2712" name="Google Shape;2712;p47"/>
          <p:cNvPicPr preferRelativeResize="0"/>
          <p:nvPr/>
        </p:nvPicPr>
        <p:blipFill rotWithShape="1">
          <a:blip r:embed="rId11">
            <a:alphaModFix/>
          </a:blip>
          <a:srcRect t="16378" b="35968"/>
          <a:stretch/>
        </p:blipFill>
        <p:spPr>
          <a:xfrm>
            <a:off x="111200" y="891600"/>
            <a:ext cx="3260526" cy="357640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4"/>
                                        </p:tgtEl>
                                        <p:attrNameLst>
                                          <p:attrName>style.visibility</p:attrName>
                                        </p:attrNameLst>
                                      </p:cBhvr>
                                      <p:to>
                                        <p:strVal val="visible"/>
                                      </p:to>
                                    </p:set>
                                    <p:animEffect transition="in" filter="fade">
                                      <p:cBhvr>
                                        <p:cTn id="7" dur="1000"/>
                                        <p:tgtEl>
                                          <p:spTgt spid="2704"/>
                                        </p:tgtEl>
                                      </p:cBhvr>
                                    </p:animEffect>
                                  </p:childTnLst>
                                </p:cTn>
                              </p:par>
                              <p:par>
                                <p:cTn id="8" presetID="10" presetClass="entr" presetSubtype="0" fill="hold" nodeType="withEffect">
                                  <p:stCondLst>
                                    <p:cond delay="0"/>
                                  </p:stCondLst>
                                  <p:childTnLst>
                                    <p:set>
                                      <p:cBhvr>
                                        <p:cTn id="9" dur="1" fill="hold">
                                          <p:stCondLst>
                                            <p:cond delay="0"/>
                                          </p:stCondLst>
                                        </p:cTn>
                                        <p:tgtEl>
                                          <p:spTgt spid="2708"/>
                                        </p:tgtEl>
                                        <p:attrNameLst>
                                          <p:attrName>style.visibility</p:attrName>
                                        </p:attrNameLst>
                                      </p:cBhvr>
                                      <p:to>
                                        <p:strVal val="visible"/>
                                      </p:to>
                                    </p:set>
                                    <p:animEffect transition="in" filter="fade">
                                      <p:cBhvr>
                                        <p:cTn id="10" dur="1000"/>
                                        <p:tgtEl>
                                          <p:spTgt spid="2708"/>
                                        </p:tgtEl>
                                      </p:cBhvr>
                                    </p:animEffect>
                                  </p:childTnLst>
                                </p:cTn>
                              </p:par>
                              <p:par>
                                <p:cTn id="11" presetID="10" presetClass="entr" presetSubtype="0" fill="hold" nodeType="withEffect">
                                  <p:stCondLst>
                                    <p:cond delay="0"/>
                                  </p:stCondLst>
                                  <p:childTnLst>
                                    <p:set>
                                      <p:cBhvr>
                                        <p:cTn id="12" dur="1" fill="hold">
                                          <p:stCondLst>
                                            <p:cond delay="0"/>
                                          </p:stCondLst>
                                        </p:cTn>
                                        <p:tgtEl>
                                          <p:spTgt spid="2709"/>
                                        </p:tgtEl>
                                        <p:attrNameLst>
                                          <p:attrName>style.visibility</p:attrName>
                                        </p:attrNameLst>
                                      </p:cBhvr>
                                      <p:to>
                                        <p:strVal val="visible"/>
                                      </p:to>
                                    </p:set>
                                    <p:animEffect transition="in" filter="fade">
                                      <p:cBhvr>
                                        <p:cTn id="13" dur="1000"/>
                                        <p:tgtEl>
                                          <p:spTgt spid="2709"/>
                                        </p:tgtEl>
                                      </p:cBhvr>
                                    </p:animEffect>
                                  </p:childTnLst>
                                </p:cTn>
                              </p:par>
                              <p:par>
                                <p:cTn id="14" presetID="10" presetClass="entr" presetSubtype="0" fill="hold" nodeType="withEffect">
                                  <p:stCondLst>
                                    <p:cond delay="0"/>
                                  </p:stCondLst>
                                  <p:childTnLst>
                                    <p:set>
                                      <p:cBhvr>
                                        <p:cTn id="15" dur="1" fill="hold">
                                          <p:stCondLst>
                                            <p:cond delay="0"/>
                                          </p:stCondLst>
                                        </p:cTn>
                                        <p:tgtEl>
                                          <p:spTgt spid="2710"/>
                                        </p:tgtEl>
                                        <p:attrNameLst>
                                          <p:attrName>style.visibility</p:attrName>
                                        </p:attrNameLst>
                                      </p:cBhvr>
                                      <p:to>
                                        <p:strVal val="visible"/>
                                      </p:to>
                                    </p:set>
                                    <p:animEffect transition="in" filter="fade">
                                      <p:cBhvr>
                                        <p:cTn id="16" dur="1000"/>
                                        <p:tgtEl>
                                          <p:spTgt spid="2710"/>
                                        </p:tgtEl>
                                      </p:cBhvr>
                                    </p:animEffect>
                                  </p:childTnLst>
                                </p:cTn>
                              </p:par>
                              <p:par>
                                <p:cTn id="17" presetID="10" presetClass="entr" presetSubtype="0" fill="hold" nodeType="withEffect">
                                  <p:stCondLst>
                                    <p:cond delay="0"/>
                                  </p:stCondLst>
                                  <p:childTnLst>
                                    <p:set>
                                      <p:cBhvr>
                                        <p:cTn id="18" dur="1" fill="hold">
                                          <p:stCondLst>
                                            <p:cond delay="0"/>
                                          </p:stCondLst>
                                        </p:cTn>
                                        <p:tgtEl>
                                          <p:spTgt spid="2707"/>
                                        </p:tgtEl>
                                        <p:attrNameLst>
                                          <p:attrName>style.visibility</p:attrName>
                                        </p:attrNameLst>
                                      </p:cBhvr>
                                      <p:to>
                                        <p:strVal val="visible"/>
                                      </p:to>
                                    </p:set>
                                    <p:animEffect transition="in" filter="fade">
                                      <p:cBhvr>
                                        <p:cTn id="19" dur="1000"/>
                                        <p:tgtEl>
                                          <p:spTgt spid="270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12"/>
                                        </p:tgtEl>
                                        <p:attrNameLst>
                                          <p:attrName>style.visibility</p:attrName>
                                        </p:attrNameLst>
                                      </p:cBhvr>
                                      <p:to>
                                        <p:strVal val="visible"/>
                                      </p:to>
                                    </p:set>
                                    <p:animEffect transition="in" filter="fade">
                                      <p:cBhvr>
                                        <p:cTn id="24" dur="1000"/>
                                        <p:tgtEl>
                                          <p:spTgt spid="2712"/>
                                        </p:tgtEl>
                                      </p:cBhvr>
                                    </p:animEffect>
                                  </p:childTnLst>
                                </p:cTn>
                              </p:par>
                              <p:par>
                                <p:cTn id="25" presetID="10" presetClass="entr" presetSubtype="0" fill="hold" nodeType="withEffect">
                                  <p:stCondLst>
                                    <p:cond delay="0"/>
                                  </p:stCondLst>
                                  <p:childTnLst>
                                    <p:set>
                                      <p:cBhvr>
                                        <p:cTn id="26" dur="1" fill="hold">
                                          <p:stCondLst>
                                            <p:cond delay="0"/>
                                          </p:stCondLst>
                                        </p:cTn>
                                        <p:tgtEl>
                                          <p:spTgt spid="2711"/>
                                        </p:tgtEl>
                                        <p:attrNameLst>
                                          <p:attrName>style.visibility</p:attrName>
                                        </p:attrNameLst>
                                      </p:cBhvr>
                                      <p:to>
                                        <p:strVal val="visible"/>
                                      </p:to>
                                    </p:set>
                                    <p:animEffect transition="in" filter="fade">
                                      <p:cBhvr>
                                        <p:cTn id="27" dur="1000"/>
                                        <p:tgtEl>
                                          <p:spTgt spid="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48"/>
          <p:cNvSpPr/>
          <p:nvPr/>
        </p:nvSpPr>
        <p:spPr>
          <a:xfrm rot="10800000" flipH="1">
            <a:off x="6486826" y="2016400"/>
            <a:ext cx="1433100" cy="56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txBox="1">
            <a:spLocks noGrp="1"/>
          </p:cNvSpPr>
          <p:nvPr>
            <p:ph type="title"/>
          </p:nvPr>
        </p:nvSpPr>
        <p:spPr>
          <a:xfrm>
            <a:off x="5896575" y="1352150"/>
            <a:ext cx="2613600" cy="14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719" name="Google Shape;2719;p48"/>
          <p:cNvSpPr txBox="1">
            <a:spLocks noGrp="1"/>
          </p:cNvSpPr>
          <p:nvPr>
            <p:ph type="subTitle" idx="1"/>
          </p:nvPr>
        </p:nvSpPr>
        <p:spPr>
          <a:xfrm>
            <a:off x="3369100" y="3036375"/>
            <a:ext cx="5059800" cy="6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100">
                <a:solidFill>
                  <a:schemeClr val="dk1"/>
                </a:solidFill>
                <a:latin typeface="Questrial"/>
                <a:ea typeface="Questrial"/>
                <a:cs typeface="Questrial"/>
                <a:sym typeface="Questrial"/>
              </a:rPr>
              <a:t>Model Evaluation and Model Selection</a:t>
            </a:r>
            <a:endParaRPr sz="4100">
              <a:solidFill>
                <a:schemeClr val="dk1"/>
              </a:solidFill>
              <a:latin typeface="Questrial"/>
              <a:ea typeface="Questrial"/>
              <a:cs typeface="Questrial"/>
              <a:sym typeface="Questrial"/>
            </a:endParaRPr>
          </a:p>
        </p:txBody>
      </p:sp>
      <p:pic>
        <p:nvPicPr>
          <p:cNvPr id="2720" name="Google Shape;2720;p48"/>
          <p:cNvPicPr preferRelativeResize="0"/>
          <p:nvPr/>
        </p:nvPicPr>
        <p:blipFill>
          <a:blip r:embed="rId3">
            <a:alphaModFix/>
          </a:blip>
          <a:stretch>
            <a:fillRect/>
          </a:stretch>
        </p:blipFill>
        <p:spPr>
          <a:xfrm>
            <a:off x="-530625" y="715049"/>
            <a:ext cx="3142050" cy="35557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49"/>
          <p:cNvSpPr/>
          <p:nvPr/>
        </p:nvSpPr>
        <p:spPr>
          <a:xfrm>
            <a:off x="31068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9"/>
          <p:cNvSpPr txBox="1">
            <a:spLocks noGrp="1"/>
          </p:cNvSpPr>
          <p:nvPr>
            <p:ph type="title"/>
          </p:nvPr>
        </p:nvSpPr>
        <p:spPr>
          <a:xfrm>
            <a:off x="720000" y="1682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Model evaluation-Machine Learning Models</a:t>
            </a:r>
            <a:endParaRPr/>
          </a:p>
        </p:txBody>
      </p:sp>
      <p:grpSp>
        <p:nvGrpSpPr>
          <p:cNvPr id="2727" name="Google Shape;2727;p49"/>
          <p:cNvGrpSpPr/>
          <p:nvPr/>
        </p:nvGrpSpPr>
        <p:grpSpPr>
          <a:xfrm flipH="1">
            <a:off x="-2745382" y="-1156777"/>
            <a:ext cx="4017967" cy="3644766"/>
            <a:chOff x="3166062" y="1034326"/>
            <a:chExt cx="6010422" cy="5452155"/>
          </a:xfrm>
        </p:grpSpPr>
        <p:sp>
          <p:nvSpPr>
            <p:cNvPr id="2728" name="Google Shape;2728;p49"/>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9"/>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30" name="Google Shape;2730;p49"/>
          <p:cNvPicPr preferRelativeResize="0"/>
          <p:nvPr/>
        </p:nvPicPr>
        <p:blipFill>
          <a:blip r:embed="rId3">
            <a:alphaModFix/>
          </a:blip>
          <a:stretch>
            <a:fillRect/>
          </a:stretch>
        </p:blipFill>
        <p:spPr>
          <a:xfrm>
            <a:off x="1272575" y="1187300"/>
            <a:ext cx="5842973" cy="3595024"/>
          </a:xfrm>
          <a:prstGeom prst="rect">
            <a:avLst/>
          </a:prstGeom>
          <a:noFill/>
          <a:ln>
            <a:noFill/>
          </a:ln>
        </p:spPr>
      </p:pic>
      <p:sp>
        <p:nvSpPr>
          <p:cNvPr id="2731" name="Google Shape;2731;p49"/>
          <p:cNvSpPr/>
          <p:nvPr/>
        </p:nvSpPr>
        <p:spPr>
          <a:xfrm>
            <a:off x="5489500" y="1187300"/>
            <a:ext cx="461400" cy="449700"/>
          </a:xfrm>
          <a:prstGeom prst="ellipse">
            <a:avLst/>
          </a:prstGeom>
          <a:solidFill>
            <a:srgbClr val="E1E7EC">
              <a:alpha val="0"/>
            </a:srgbClr>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32" name="Google Shape;2732;p49"/>
          <p:cNvSpPr txBox="1"/>
          <p:nvPr/>
        </p:nvSpPr>
        <p:spPr>
          <a:xfrm>
            <a:off x="288679" y="858100"/>
            <a:ext cx="8082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latin typeface="Questrial"/>
                <a:ea typeface="Questrial"/>
                <a:cs typeface="Questrial"/>
                <a:sym typeface="Questrial"/>
              </a:rPr>
              <a:t>Accuracy of machine learning models</a:t>
            </a:r>
            <a:endParaRPr sz="400"/>
          </a:p>
        </p:txBody>
      </p:sp>
      <p:sp>
        <p:nvSpPr>
          <p:cNvPr id="2733" name="Google Shape;2733;p49"/>
          <p:cNvSpPr txBox="1"/>
          <p:nvPr/>
        </p:nvSpPr>
        <p:spPr>
          <a:xfrm>
            <a:off x="7343400" y="1784213"/>
            <a:ext cx="15366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Questrial"/>
                <a:ea typeface="Questrial"/>
                <a:cs typeface="Questrial"/>
                <a:sym typeface="Questrial"/>
              </a:rPr>
              <a:t>Based on accuracy, </a:t>
            </a:r>
            <a:r>
              <a:rPr lang="en" sz="1800">
                <a:solidFill>
                  <a:schemeClr val="accent6"/>
                </a:solidFill>
                <a:latin typeface="Questrial"/>
                <a:ea typeface="Questrial"/>
                <a:cs typeface="Questrial"/>
                <a:sym typeface="Questrial"/>
              </a:rPr>
              <a:t>SVC with polynomial kernel</a:t>
            </a:r>
            <a:r>
              <a:rPr lang="en" sz="1800">
                <a:solidFill>
                  <a:schemeClr val="dk1"/>
                </a:solidFill>
                <a:latin typeface="Questrial"/>
                <a:ea typeface="Questrial"/>
                <a:cs typeface="Questrial"/>
                <a:sym typeface="Questrial"/>
              </a:rPr>
              <a:t> performs the best on validation set</a:t>
            </a:r>
            <a:endParaRPr sz="1800">
              <a:solidFill>
                <a:schemeClr val="dk1"/>
              </a:solidFill>
              <a:latin typeface="Questrial"/>
              <a:ea typeface="Questrial"/>
              <a:cs typeface="Questrial"/>
              <a:sym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0"/>
          <p:cNvSpPr/>
          <p:nvPr/>
        </p:nvSpPr>
        <p:spPr>
          <a:xfrm>
            <a:off x="31068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txBox="1">
            <a:spLocks noGrp="1"/>
          </p:cNvSpPr>
          <p:nvPr>
            <p:ph type="title"/>
          </p:nvPr>
        </p:nvSpPr>
        <p:spPr>
          <a:xfrm>
            <a:off x="719988" y="2115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Model evaluation-Machine Learning Models</a:t>
            </a:r>
            <a:endParaRPr/>
          </a:p>
        </p:txBody>
      </p:sp>
      <p:grpSp>
        <p:nvGrpSpPr>
          <p:cNvPr id="2740" name="Google Shape;2740;p50"/>
          <p:cNvGrpSpPr/>
          <p:nvPr/>
        </p:nvGrpSpPr>
        <p:grpSpPr>
          <a:xfrm flipH="1">
            <a:off x="-2745382" y="-1156777"/>
            <a:ext cx="4017967" cy="3644766"/>
            <a:chOff x="3166062" y="1034326"/>
            <a:chExt cx="6010422" cy="5452155"/>
          </a:xfrm>
        </p:grpSpPr>
        <p:sp>
          <p:nvSpPr>
            <p:cNvPr id="2741" name="Google Shape;2741;p50"/>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43" name="Google Shape;2743;p50"/>
          <p:cNvPicPr preferRelativeResize="0"/>
          <p:nvPr/>
        </p:nvPicPr>
        <p:blipFill>
          <a:blip r:embed="rId3">
            <a:alphaModFix/>
          </a:blip>
          <a:stretch>
            <a:fillRect/>
          </a:stretch>
        </p:blipFill>
        <p:spPr>
          <a:xfrm>
            <a:off x="357500" y="1157238"/>
            <a:ext cx="2798445" cy="1653152"/>
          </a:xfrm>
          <a:prstGeom prst="rect">
            <a:avLst/>
          </a:prstGeom>
          <a:noFill/>
          <a:ln>
            <a:noFill/>
          </a:ln>
        </p:spPr>
      </p:pic>
      <p:pic>
        <p:nvPicPr>
          <p:cNvPr id="2744" name="Google Shape;2744;p50"/>
          <p:cNvPicPr preferRelativeResize="0"/>
          <p:nvPr/>
        </p:nvPicPr>
        <p:blipFill>
          <a:blip r:embed="rId4">
            <a:alphaModFix/>
          </a:blip>
          <a:stretch>
            <a:fillRect/>
          </a:stretch>
        </p:blipFill>
        <p:spPr>
          <a:xfrm>
            <a:off x="3322384" y="1192212"/>
            <a:ext cx="2705371" cy="1583218"/>
          </a:xfrm>
          <a:prstGeom prst="rect">
            <a:avLst/>
          </a:prstGeom>
          <a:noFill/>
          <a:ln>
            <a:noFill/>
          </a:ln>
        </p:spPr>
      </p:pic>
      <p:pic>
        <p:nvPicPr>
          <p:cNvPr id="2745" name="Google Shape;2745;p50"/>
          <p:cNvPicPr preferRelativeResize="0"/>
          <p:nvPr/>
        </p:nvPicPr>
        <p:blipFill>
          <a:blip r:embed="rId5">
            <a:alphaModFix/>
          </a:blip>
          <a:stretch>
            <a:fillRect/>
          </a:stretch>
        </p:blipFill>
        <p:spPr>
          <a:xfrm>
            <a:off x="6194171" y="1183902"/>
            <a:ext cx="2705372" cy="1599869"/>
          </a:xfrm>
          <a:prstGeom prst="rect">
            <a:avLst/>
          </a:prstGeom>
          <a:noFill/>
          <a:ln>
            <a:noFill/>
          </a:ln>
        </p:spPr>
      </p:pic>
      <p:pic>
        <p:nvPicPr>
          <p:cNvPr id="2746" name="Google Shape;2746;p50"/>
          <p:cNvPicPr preferRelativeResize="0"/>
          <p:nvPr/>
        </p:nvPicPr>
        <p:blipFill>
          <a:blip r:embed="rId6">
            <a:alphaModFix/>
          </a:blip>
          <a:stretch>
            <a:fillRect/>
          </a:stretch>
        </p:blipFill>
        <p:spPr>
          <a:xfrm>
            <a:off x="358217" y="3183448"/>
            <a:ext cx="2797004" cy="1643935"/>
          </a:xfrm>
          <a:prstGeom prst="rect">
            <a:avLst/>
          </a:prstGeom>
          <a:noFill/>
          <a:ln>
            <a:noFill/>
          </a:ln>
        </p:spPr>
      </p:pic>
      <p:pic>
        <p:nvPicPr>
          <p:cNvPr id="2747" name="Google Shape;2747;p50"/>
          <p:cNvPicPr preferRelativeResize="0"/>
          <p:nvPr/>
        </p:nvPicPr>
        <p:blipFill>
          <a:blip r:embed="rId7">
            <a:alphaModFix/>
          </a:blip>
          <a:stretch>
            <a:fillRect/>
          </a:stretch>
        </p:blipFill>
        <p:spPr>
          <a:xfrm>
            <a:off x="3106886" y="3232973"/>
            <a:ext cx="2797000" cy="1653152"/>
          </a:xfrm>
          <a:prstGeom prst="rect">
            <a:avLst/>
          </a:prstGeom>
          <a:noFill/>
          <a:ln>
            <a:noFill/>
          </a:ln>
        </p:spPr>
      </p:pic>
      <p:pic>
        <p:nvPicPr>
          <p:cNvPr id="2748" name="Google Shape;2748;p50"/>
          <p:cNvPicPr preferRelativeResize="0"/>
          <p:nvPr/>
        </p:nvPicPr>
        <p:blipFill>
          <a:blip r:embed="rId8">
            <a:alphaModFix/>
          </a:blip>
          <a:stretch>
            <a:fillRect/>
          </a:stretch>
        </p:blipFill>
        <p:spPr>
          <a:xfrm>
            <a:off x="6194178" y="3183470"/>
            <a:ext cx="2705360" cy="1584033"/>
          </a:xfrm>
          <a:prstGeom prst="rect">
            <a:avLst/>
          </a:prstGeom>
          <a:noFill/>
          <a:ln>
            <a:noFill/>
          </a:ln>
        </p:spPr>
      </p:pic>
      <p:sp>
        <p:nvSpPr>
          <p:cNvPr id="2749" name="Google Shape;2749;p50"/>
          <p:cNvSpPr txBox="1"/>
          <p:nvPr/>
        </p:nvSpPr>
        <p:spPr>
          <a:xfrm>
            <a:off x="-668875" y="784200"/>
            <a:ext cx="4889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38761D"/>
                </a:solidFill>
                <a:latin typeface="Questrial"/>
                <a:ea typeface="Questrial"/>
                <a:cs typeface="Questrial"/>
                <a:sym typeface="Questrial"/>
              </a:rPr>
              <a:t>Precision</a:t>
            </a:r>
            <a:r>
              <a:rPr lang="en">
                <a:solidFill>
                  <a:schemeClr val="dk1"/>
                </a:solidFill>
                <a:latin typeface="Questrial"/>
                <a:ea typeface="Questrial"/>
                <a:cs typeface="Questrial"/>
                <a:sym typeface="Questrial"/>
              </a:rPr>
              <a:t>  of machine learning models</a:t>
            </a:r>
            <a:endParaRPr sz="800"/>
          </a:p>
        </p:txBody>
      </p:sp>
      <p:sp>
        <p:nvSpPr>
          <p:cNvPr id="2750" name="Google Shape;2750;p50"/>
          <p:cNvSpPr txBox="1"/>
          <p:nvPr/>
        </p:nvSpPr>
        <p:spPr>
          <a:xfrm>
            <a:off x="2666475" y="799650"/>
            <a:ext cx="414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F9000"/>
                </a:solidFill>
                <a:latin typeface="Questrial"/>
                <a:ea typeface="Questrial"/>
                <a:cs typeface="Questrial"/>
                <a:sym typeface="Questrial"/>
              </a:rPr>
              <a:t>Recall</a:t>
            </a:r>
            <a:r>
              <a:rPr lang="en">
                <a:solidFill>
                  <a:schemeClr val="dk1"/>
                </a:solidFill>
                <a:latin typeface="Questrial"/>
                <a:ea typeface="Questrial"/>
                <a:cs typeface="Questrial"/>
                <a:sym typeface="Questrial"/>
              </a:rPr>
              <a:t> of machine learning models</a:t>
            </a:r>
            <a:endParaRPr/>
          </a:p>
        </p:txBody>
      </p:sp>
      <p:sp>
        <p:nvSpPr>
          <p:cNvPr id="2751" name="Google Shape;2751;p50"/>
          <p:cNvSpPr txBox="1"/>
          <p:nvPr/>
        </p:nvSpPr>
        <p:spPr>
          <a:xfrm>
            <a:off x="6027750" y="799650"/>
            <a:ext cx="326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351C75"/>
                </a:solidFill>
                <a:latin typeface="Questrial"/>
                <a:ea typeface="Questrial"/>
                <a:cs typeface="Questrial"/>
                <a:sym typeface="Questrial"/>
              </a:rPr>
              <a:t>F1-score</a:t>
            </a:r>
            <a:r>
              <a:rPr lang="en">
                <a:solidFill>
                  <a:schemeClr val="dk1"/>
                </a:solidFill>
                <a:latin typeface="Questrial"/>
                <a:ea typeface="Questrial"/>
                <a:cs typeface="Questrial"/>
                <a:sym typeface="Questrial"/>
              </a:rPr>
              <a:t> of machine learning models</a:t>
            </a:r>
            <a:endParaRPr>
              <a:solidFill>
                <a:schemeClr val="dk1"/>
              </a:solidFill>
            </a:endParaRPr>
          </a:p>
        </p:txBody>
      </p:sp>
      <p:sp>
        <p:nvSpPr>
          <p:cNvPr id="2752" name="Google Shape;2752;p50"/>
          <p:cNvSpPr txBox="1"/>
          <p:nvPr/>
        </p:nvSpPr>
        <p:spPr>
          <a:xfrm>
            <a:off x="0" y="4589250"/>
            <a:ext cx="1831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rgbClr val="4A86E8"/>
                </a:solidFill>
                <a:latin typeface="Questrial"/>
                <a:ea typeface="Questrial"/>
                <a:cs typeface="Questrial"/>
                <a:sym typeface="Questrial"/>
              </a:rPr>
              <a:t>Positive</a:t>
            </a:r>
            <a:endParaRPr>
              <a:solidFill>
                <a:srgbClr val="4A86E8"/>
              </a:solidFill>
            </a:endParaRPr>
          </a:p>
        </p:txBody>
      </p:sp>
      <p:sp>
        <p:nvSpPr>
          <p:cNvPr id="2753" name="Google Shape;2753;p50"/>
          <p:cNvSpPr txBox="1"/>
          <p:nvPr/>
        </p:nvSpPr>
        <p:spPr>
          <a:xfrm>
            <a:off x="-584250" y="2563575"/>
            <a:ext cx="3000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rgbClr val="E06666"/>
                </a:solidFill>
                <a:latin typeface="Questrial"/>
                <a:ea typeface="Questrial"/>
                <a:cs typeface="Questrial"/>
                <a:sym typeface="Questrial"/>
              </a:rPr>
              <a:t>Negative</a:t>
            </a:r>
            <a:endParaRPr>
              <a:solidFill>
                <a:srgbClr val="E06666"/>
              </a:solidFill>
            </a:endParaRPr>
          </a:p>
        </p:txBody>
      </p:sp>
      <p:sp>
        <p:nvSpPr>
          <p:cNvPr id="2754" name="Google Shape;2754;p50"/>
          <p:cNvSpPr/>
          <p:nvPr/>
        </p:nvSpPr>
        <p:spPr>
          <a:xfrm>
            <a:off x="8077550" y="1106575"/>
            <a:ext cx="334500" cy="346500"/>
          </a:xfrm>
          <a:prstGeom prst="ellipse">
            <a:avLst/>
          </a:prstGeom>
          <a:solidFill>
            <a:srgbClr val="E1E7EC">
              <a:alpha val="0"/>
            </a:srgbClr>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55" name="Google Shape;2755;p50"/>
          <p:cNvSpPr/>
          <p:nvPr/>
        </p:nvSpPr>
        <p:spPr>
          <a:xfrm>
            <a:off x="8089500" y="3115700"/>
            <a:ext cx="334500" cy="346500"/>
          </a:xfrm>
          <a:prstGeom prst="ellipse">
            <a:avLst/>
          </a:prstGeom>
          <a:solidFill>
            <a:srgbClr val="E1E7EC">
              <a:alpha val="0"/>
            </a:srgbClr>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756" name="Google Shape;2756;p50"/>
          <p:cNvSpPr txBox="1"/>
          <p:nvPr/>
        </p:nvSpPr>
        <p:spPr>
          <a:xfrm>
            <a:off x="4785975" y="2621225"/>
            <a:ext cx="4290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Questrial"/>
                <a:ea typeface="Questrial"/>
                <a:cs typeface="Questrial"/>
                <a:sym typeface="Questrial"/>
              </a:rPr>
              <a:t>Based on f1-score, </a:t>
            </a:r>
            <a:r>
              <a:rPr lang="en" sz="1600">
                <a:solidFill>
                  <a:schemeClr val="accent6"/>
                </a:solidFill>
                <a:latin typeface="Questrial"/>
                <a:ea typeface="Questrial"/>
                <a:cs typeface="Questrial"/>
                <a:sym typeface="Questrial"/>
              </a:rPr>
              <a:t>SVC with polynomial kernel</a:t>
            </a:r>
            <a:r>
              <a:rPr lang="en" sz="1600">
                <a:solidFill>
                  <a:schemeClr val="dk1"/>
                </a:solidFill>
                <a:latin typeface="Questrial"/>
                <a:ea typeface="Questrial"/>
                <a:cs typeface="Questrial"/>
                <a:sym typeface="Questrial"/>
              </a:rPr>
              <a:t> performs the best on validation set</a:t>
            </a:r>
            <a:endParaRPr sz="1600">
              <a:solidFill>
                <a:schemeClr val="dk1"/>
              </a:solidFill>
              <a:latin typeface="Questrial"/>
              <a:ea typeface="Questrial"/>
              <a:cs typeface="Questrial"/>
              <a:sym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p51"/>
          <p:cNvSpPr/>
          <p:nvPr/>
        </p:nvSpPr>
        <p:spPr>
          <a:xfrm>
            <a:off x="31068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Model evaluation-Deep Learning Models</a:t>
            </a:r>
            <a:endParaRPr/>
          </a:p>
        </p:txBody>
      </p:sp>
      <p:grpSp>
        <p:nvGrpSpPr>
          <p:cNvPr id="2763" name="Google Shape;2763;p51"/>
          <p:cNvGrpSpPr/>
          <p:nvPr/>
        </p:nvGrpSpPr>
        <p:grpSpPr>
          <a:xfrm flipH="1">
            <a:off x="-2745382" y="-1156777"/>
            <a:ext cx="4017967" cy="3644766"/>
            <a:chOff x="3166062" y="1034326"/>
            <a:chExt cx="6010422" cy="5452155"/>
          </a:xfrm>
        </p:grpSpPr>
        <p:sp>
          <p:nvSpPr>
            <p:cNvPr id="2764" name="Google Shape;2764;p51"/>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66" name="Google Shape;2766;p51"/>
          <p:cNvPicPr preferRelativeResize="0"/>
          <p:nvPr/>
        </p:nvPicPr>
        <p:blipFill>
          <a:blip r:embed="rId3">
            <a:alphaModFix/>
          </a:blip>
          <a:stretch>
            <a:fillRect/>
          </a:stretch>
        </p:blipFill>
        <p:spPr>
          <a:xfrm>
            <a:off x="2942525" y="3029550"/>
            <a:ext cx="2373200" cy="1903400"/>
          </a:xfrm>
          <a:prstGeom prst="rect">
            <a:avLst/>
          </a:prstGeom>
          <a:noFill/>
          <a:ln>
            <a:noFill/>
          </a:ln>
        </p:spPr>
      </p:pic>
      <p:pic>
        <p:nvPicPr>
          <p:cNvPr id="2767" name="Google Shape;2767;p51"/>
          <p:cNvPicPr preferRelativeResize="0"/>
          <p:nvPr/>
        </p:nvPicPr>
        <p:blipFill>
          <a:blip r:embed="rId4">
            <a:alphaModFix/>
          </a:blip>
          <a:stretch>
            <a:fillRect/>
          </a:stretch>
        </p:blipFill>
        <p:spPr>
          <a:xfrm>
            <a:off x="610250" y="1155750"/>
            <a:ext cx="2373199" cy="1873789"/>
          </a:xfrm>
          <a:prstGeom prst="rect">
            <a:avLst/>
          </a:prstGeom>
          <a:noFill/>
          <a:ln>
            <a:noFill/>
          </a:ln>
        </p:spPr>
      </p:pic>
      <p:pic>
        <p:nvPicPr>
          <p:cNvPr id="2768" name="Google Shape;2768;p51"/>
          <p:cNvPicPr preferRelativeResize="0"/>
          <p:nvPr/>
        </p:nvPicPr>
        <p:blipFill>
          <a:blip r:embed="rId5">
            <a:alphaModFix/>
          </a:blip>
          <a:stretch>
            <a:fillRect/>
          </a:stretch>
        </p:blipFill>
        <p:spPr>
          <a:xfrm>
            <a:off x="2983450" y="1188064"/>
            <a:ext cx="2291348" cy="1809162"/>
          </a:xfrm>
          <a:prstGeom prst="rect">
            <a:avLst/>
          </a:prstGeom>
          <a:noFill/>
          <a:ln>
            <a:noFill/>
          </a:ln>
        </p:spPr>
      </p:pic>
      <p:pic>
        <p:nvPicPr>
          <p:cNvPr id="2769" name="Google Shape;2769;p51"/>
          <p:cNvPicPr preferRelativeResize="0"/>
          <p:nvPr/>
        </p:nvPicPr>
        <p:blipFill>
          <a:blip r:embed="rId6">
            <a:alphaModFix/>
          </a:blip>
          <a:stretch>
            <a:fillRect/>
          </a:stretch>
        </p:blipFill>
        <p:spPr>
          <a:xfrm>
            <a:off x="710811" y="3029549"/>
            <a:ext cx="2172076" cy="1741375"/>
          </a:xfrm>
          <a:prstGeom prst="rect">
            <a:avLst/>
          </a:prstGeom>
          <a:noFill/>
          <a:ln>
            <a:noFill/>
          </a:ln>
        </p:spPr>
      </p:pic>
      <p:sp>
        <p:nvSpPr>
          <p:cNvPr id="2770" name="Google Shape;2770;p51"/>
          <p:cNvSpPr txBox="1"/>
          <p:nvPr/>
        </p:nvSpPr>
        <p:spPr>
          <a:xfrm>
            <a:off x="5375375" y="2395750"/>
            <a:ext cx="30000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Questrial"/>
                <a:ea typeface="Questrial"/>
                <a:cs typeface="Questrial"/>
                <a:sym typeface="Questrial"/>
              </a:rPr>
              <a:t>Based on loss, </a:t>
            </a:r>
            <a:r>
              <a:rPr lang="en" sz="1800">
                <a:solidFill>
                  <a:schemeClr val="accent6"/>
                </a:solidFill>
                <a:latin typeface="Questrial"/>
                <a:ea typeface="Questrial"/>
                <a:cs typeface="Questrial"/>
                <a:sym typeface="Questrial"/>
              </a:rPr>
              <a:t>BiLSTM </a:t>
            </a:r>
            <a:r>
              <a:rPr lang="en" sz="1800">
                <a:solidFill>
                  <a:schemeClr val="dk1"/>
                </a:solidFill>
                <a:latin typeface="Questrial"/>
                <a:ea typeface="Questrial"/>
                <a:cs typeface="Questrial"/>
                <a:sym typeface="Questrial"/>
              </a:rPr>
              <a:t>performs the best on validation set among these four deep learning models</a:t>
            </a:r>
            <a:endParaRPr sz="1800">
              <a:solidFill>
                <a:schemeClr val="dk1"/>
              </a:solidFill>
              <a:latin typeface="Questrial"/>
              <a:ea typeface="Questrial"/>
              <a:cs typeface="Questrial"/>
              <a:sym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sp>
        <p:nvSpPr>
          <p:cNvPr id="2775" name="Google Shape;2775;p52"/>
          <p:cNvSpPr/>
          <p:nvPr/>
        </p:nvSpPr>
        <p:spPr>
          <a:xfrm>
            <a:off x="31068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Model evaluation-Deep Learning Models</a:t>
            </a:r>
            <a:endParaRPr/>
          </a:p>
        </p:txBody>
      </p:sp>
      <p:grpSp>
        <p:nvGrpSpPr>
          <p:cNvPr id="2777" name="Google Shape;2777;p52"/>
          <p:cNvGrpSpPr/>
          <p:nvPr/>
        </p:nvGrpSpPr>
        <p:grpSpPr>
          <a:xfrm flipH="1">
            <a:off x="-2745382" y="-1156777"/>
            <a:ext cx="4017967" cy="3644766"/>
            <a:chOff x="3166062" y="1034326"/>
            <a:chExt cx="6010422" cy="5452155"/>
          </a:xfrm>
        </p:grpSpPr>
        <p:sp>
          <p:nvSpPr>
            <p:cNvPr id="2778" name="Google Shape;2778;p52"/>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2"/>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0" name="Google Shape;2780;p52"/>
          <p:cNvSpPr txBox="1"/>
          <p:nvPr/>
        </p:nvSpPr>
        <p:spPr>
          <a:xfrm>
            <a:off x="5711275" y="1796050"/>
            <a:ext cx="3417900" cy="2678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6"/>
                </a:solidFill>
                <a:latin typeface="Questrial"/>
                <a:ea typeface="Questrial"/>
                <a:cs typeface="Questrial"/>
                <a:sym typeface="Questrial"/>
              </a:rPr>
              <a:t>BiLSTM </a:t>
            </a:r>
            <a:r>
              <a:rPr lang="en" sz="1800">
                <a:solidFill>
                  <a:schemeClr val="dk1"/>
                </a:solidFill>
                <a:latin typeface="Questrial"/>
                <a:ea typeface="Questrial"/>
                <a:cs typeface="Questrial"/>
                <a:sym typeface="Questrial"/>
              </a:rPr>
              <a:t>performs the best on validation set among these four deep learning models with 89.97% accuracy.</a:t>
            </a:r>
            <a:endParaRPr sz="1800">
              <a:solidFill>
                <a:schemeClr val="dk1"/>
              </a:solidFill>
              <a:latin typeface="Questrial"/>
              <a:ea typeface="Questrial"/>
              <a:cs typeface="Questrial"/>
              <a:sym typeface="Questrial"/>
            </a:endParaRPr>
          </a:p>
          <a:p>
            <a:pPr marL="0" lvl="0" indent="0" algn="ctr" rtl="0">
              <a:spcBef>
                <a:spcPts val="0"/>
              </a:spcBef>
              <a:spcAft>
                <a:spcPts val="0"/>
              </a:spcAft>
              <a:buNone/>
            </a:pPr>
            <a:r>
              <a:rPr lang="en" sz="1800">
                <a:solidFill>
                  <a:schemeClr val="dk1"/>
                </a:solidFill>
                <a:latin typeface="Questrial"/>
                <a:ea typeface="Questrial"/>
                <a:cs typeface="Questrial"/>
                <a:sym typeface="Questrial"/>
              </a:rPr>
              <a:t>However, as </a:t>
            </a:r>
            <a:r>
              <a:rPr lang="en" sz="1800">
                <a:solidFill>
                  <a:schemeClr val="accent6"/>
                </a:solidFill>
                <a:latin typeface="Questrial"/>
                <a:ea typeface="Questrial"/>
                <a:cs typeface="Questrial"/>
                <a:sym typeface="Questrial"/>
              </a:rPr>
              <a:t>SVC with polynomial kernel</a:t>
            </a:r>
            <a:r>
              <a:rPr lang="en" sz="1800">
                <a:solidFill>
                  <a:schemeClr val="dk1"/>
                </a:solidFill>
                <a:latin typeface="Questrial"/>
                <a:ea typeface="Questrial"/>
                <a:cs typeface="Questrial"/>
                <a:sym typeface="Questrial"/>
              </a:rPr>
              <a:t>  has higher accuracy, we choose to use SVC with polynomial kernel as our final model</a:t>
            </a:r>
            <a:endParaRPr sz="1800">
              <a:solidFill>
                <a:schemeClr val="dk1"/>
              </a:solidFill>
              <a:latin typeface="Questrial"/>
              <a:ea typeface="Questrial"/>
              <a:cs typeface="Questrial"/>
              <a:sym typeface="Questrial"/>
            </a:endParaRPr>
          </a:p>
        </p:txBody>
      </p:sp>
      <p:pic>
        <p:nvPicPr>
          <p:cNvPr id="2781" name="Google Shape;2781;p52"/>
          <p:cNvPicPr preferRelativeResize="0"/>
          <p:nvPr/>
        </p:nvPicPr>
        <p:blipFill>
          <a:blip r:embed="rId3">
            <a:alphaModFix/>
          </a:blip>
          <a:stretch>
            <a:fillRect/>
          </a:stretch>
        </p:blipFill>
        <p:spPr>
          <a:xfrm>
            <a:off x="57800" y="1076187"/>
            <a:ext cx="2768749" cy="1714362"/>
          </a:xfrm>
          <a:prstGeom prst="rect">
            <a:avLst/>
          </a:prstGeom>
          <a:noFill/>
          <a:ln>
            <a:noFill/>
          </a:ln>
        </p:spPr>
      </p:pic>
      <p:pic>
        <p:nvPicPr>
          <p:cNvPr id="2782" name="Google Shape;2782;p52"/>
          <p:cNvPicPr preferRelativeResize="0"/>
          <p:nvPr/>
        </p:nvPicPr>
        <p:blipFill>
          <a:blip r:embed="rId4">
            <a:alphaModFix/>
          </a:blip>
          <a:stretch>
            <a:fillRect/>
          </a:stretch>
        </p:blipFill>
        <p:spPr>
          <a:xfrm>
            <a:off x="2826550" y="1159148"/>
            <a:ext cx="2768751" cy="1728977"/>
          </a:xfrm>
          <a:prstGeom prst="rect">
            <a:avLst/>
          </a:prstGeom>
          <a:noFill/>
          <a:ln>
            <a:noFill/>
          </a:ln>
        </p:spPr>
      </p:pic>
      <p:pic>
        <p:nvPicPr>
          <p:cNvPr id="2783" name="Google Shape;2783;p52"/>
          <p:cNvPicPr preferRelativeResize="0"/>
          <p:nvPr/>
        </p:nvPicPr>
        <p:blipFill>
          <a:blip r:embed="rId5">
            <a:alphaModFix/>
          </a:blip>
          <a:stretch>
            <a:fillRect/>
          </a:stretch>
        </p:blipFill>
        <p:spPr>
          <a:xfrm>
            <a:off x="57804" y="3029550"/>
            <a:ext cx="2884722" cy="1783575"/>
          </a:xfrm>
          <a:prstGeom prst="rect">
            <a:avLst/>
          </a:prstGeom>
          <a:noFill/>
          <a:ln>
            <a:noFill/>
          </a:ln>
        </p:spPr>
      </p:pic>
      <p:pic>
        <p:nvPicPr>
          <p:cNvPr id="2784" name="Google Shape;2784;p52"/>
          <p:cNvPicPr preferRelativeResize="0"/>
          <p:nvPr/>
        </p:nvPicPr>
        <p:blipFill>
          <a:blip r:embed="rId6">
            <a:alphaModFix/>
          </a:blip>
          <a:stretch>
            <a:fillRect/>
          </a:stretch>
        </p:blipFill>
        <p:spPr>
          <a:xfrm>
            <a:off x="2826538" y="3078253"/>
            <a:ext cx="2884726" cy="1795597"/>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pic>
        <p:nvPicPr>
          <p:cNvPr id="2219" name="Google Shape;2219;p26"/>
          <p:cNvPicPr preferRelativeResize="0"/>
          <p:nvPr/>
        </p:nvPicPr>
        <p:blipFill>
          <a:blip r:embed="rId3">
            <a:alphaModFix/>
          </a:blip>
          <a:stretch>
            <a:fillRect/>
          </a:stretch>
        </p:blipFill>
        <p:spPr>
          <a:xfrm>
            <a:off x="3528112" y="558050"/>
            <a:ext cx="1561400" cy="4027400"/>
          </a:xfrm>
          <a:prstGeom prst="rect">
            <a:avLst/>
          </a:prstGeom>
          <a:noFill/>
          <a:ln>
            <a:noFill/>
          </a:ln>
        </p:spPr>
      </p:pic>
      <p:pic>
        <p:nvPicPr>
          <p:cNvPr id="2220" name="Google Shape;2220;p26"/>
          <p:cNvPicPr preferRelativeResize="0"/>
          <p:nvPr/>
        </p:nvPicPr>
        <p:blipFill rotWithShape="1">
          <a:blip r:embed="rId4">
            <a:alphaModFix/>
          </a:blip>
          <a:srcRect r="50092"/>
          <a:stretch/>
        </p:blipFill>
        <p:spPr>
          <a:xfrm>
            <a:off x="536575" y="553600"/>
            <a:ext cx="2541450" cy="4036300"/>
          </a:xfrm>
          <a:prstGeom prst="rect">
            <a:avLst/>
          </a:prstGeom>
          <a:noFill/>
          <a:ln>
            <a:noFill/>
          </a:ln>
        </p:spPr>
      </p:pic>
      <p:pic>
        <p:nvPicPr>
          <p:cNvPr id="2221" name="Google Shape;2221;p26"/>
          <p:cNvPicPr preferRelativeResize="0"/>
          <p:nvPr/>
        </p:nvPicPr>
        <p:blipFill rotWithShape="1">
          <a:blip r:embed="rId4">
            <a:alphaModFix/>
          </a:blip>
          <a:srcRect l="50092"/>
          <a:stretch/>
        </p:blipFill>
        <p:spPr>
          <a:xfrm>
            <a:off x="5539575" y="553600"/>
            <a:ext cx="2541450" cy="4036300"/>
          </a:xfrm>
          <a:prstGeom prst="rect">
            <a:avLst/>
          </a:prstGeom>
          <a:noFill/>
          <a:ln>
            <a:noFill/>
          </a:ln>
        </p:spPr>
      </p:pic>
      <p:pic>
        <p:nvPicPr>
          <p:cNvPr id="5" name="Google Shape;2201;p25">
            <a:extLst>
              <a:ext uri="{FF2B5EF4-FFF2-40B4-BE49-F238E27FC236}">
                <a16:creationId xmlns:a16="http://schemas.microsoft.com/office/drawing/2014/main" id="{A748A39D-FAF4-4F46-BCE0-71D6D696A9D5}"/>
              </a:ext>
            </a:extLst>
          </p:cNvPr>
          <p:cNvPicPr preferRelativeResize="0"/>
          <p:nvPr/>
        </p:nvPicPr>
        <p:blipFill>
          <a:blip r:embed="rId5">
            <a:alphaModFix/>
          </a:blip>
          <a:stretch>
            <a:fillRect/>
          </a:stretch>
        </p:blipFill>
        <p:spPr>
          <a:xfrm>
            <a:off x="974608" y="5695950"/>
            <a:ext cx="2237427" cy="4838702"/>
          </a:xfrm>
          <a:prstGeom prst="rect">
            <a:avLst/>
          </a:prstGeom>
          <a:noFill/>
          <a:ln>
            <a:noFill/>
          </a:ln>
        </p:spPr>
      </p:pic>
      <p:pic>
        <p:nvPicPr>
          <p:cNvPr id="6" name="Google Shape;2202;p25">
            <a:extLst>
              <a:ext uri="{FF2B5EF4-FFF2-40B4-BE49-F238E27FC236}">
                <a16:creationId xmlns:a16="http://schemas.microsoft.com/office/drawing/2014/main" id="{20116008-CCD0-C747-84AC-E70578FADC0F}"/>
              </a:ext>
            </a:extLst>
          </p:cNvPr>
          <p:cNvPicPr preferRelativeResize="0"/>
          <p:nvPr/>
        </p:nvPicPr>
        <p:blipFill>
          <a:blip r:embed="rId6">
            <a:alphaModFix/>
          </a:blip>
          <a:stretch>
            <a:fillRect/>
          </a:stretch>
        </p:blipFill>
        <p:spPr>
          <a:xfrm>
            <a:off x="660212" y="5543550"/>
            <a:ext cx="2867900" cy="520217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53"/>
          <p:cNvSpPr/>
          <p:nvPr/>
        </p:nvSpPr>
        <p:spPr>
          <a:xfrm>
            <a:off x="715100" y="1720650"/>
            <a:ext cx="29379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790" name="Google Shape;2790;p53"/>
          <p:cNvSpPr txBox="1">
            <a:spLocks noGrp="1"/>
          </p:cNvSpPr>
          <p:nvPr>
            <p:ph type="title"/>
          </p:nvPr>
        </p:nvSpPr>
        <p:spPr>
          <a:xfrm>
            <a:off x="715100" y="855675"/>
            <a:ext cx="3842100" cy="127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Parameter tuning</a:t>
            </a:r>
            <a:endParaRPr/>
          </a:p>
        </p:txBody>
      </p:sp>
      <p:sp>
        <p:nvSpPr>
          <p:cNvPr id="2791" name="Google Shape;2791;p53"/>
          <p:cNvSpPr txBox="1">
            <a:spLocks noGrp="1"/>
          </p:cNvSpPr>
          <p:nvPr>
            <p:ph type="body" idx="1"/>
          </p:nvPr>
        </p:nvSpPr>
        <p:spPr>
          <a:xfrm>
            <a:off x="715100" y="2257425"/>
            <a:ext cx="3842100" cy="20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rgbClr val="0C2E3A"/>
                </a:solidFill>
              </a:rPr>
              <a:t>SVC (polynomial kernel) with C = 1.0 and degree = 2</a:t>
            </a:r>
            <a:endParaRPr sz="2400">
              <a:solidFill>
                <a:srgbClr val="0C2E3A"/>
              </a:solidFill>
            </a:endParaRPr>
          </a:p>
        </p:txBody>
      </p:sp>
      <p:sp>
        <p:nvSpPr>
          <p:cNvPr id="2792" name="Google Shape;2792;p53"/>
          <p:cNvSpPr txBox="1"/>
          <p:nvPr/>
        </p:nvSpPr>
        <p:spPr>
          <a:xfrm>
            <a:off x="4947450" y="1395450"/>
            <a:ext cx="30000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a:solidFill>
                  <a:schemeClr val="dk1"/>
                </a:solidFill>
                <a:latin typeface="Questrial"/>
                <a:ea typeface="Questrial"/>
                <a:cs typeface="Questrial"/>
                <a:sym typeface="Questrial"/>
              </a:rPr>
              <a:t>Accuracy: 90.04%</a:t>
            </a:r>
            <a:endParaRPr sz="2300" b="1"/>
          </a:p>
        </p:txBody>
      </p:sp>
      <p:pic>
        <p:nvPicPr>
          <p:cNvPr id="2793" name="Google Shape;2793;p53"/>
          <p:cNvPicPr preferRelativeResize="0"/>
          <p:nvPr/>
        </p:nvPicPr>
        <p:blipFill>
          <a:blip r:embed="rId3">
            <a:alphaModFix/>
          </a:blip>
          <a:stretch>
            <a:fillRect/>
          </a:stretch>
        </p:blipFill>
        <p:spPr>
          <a:xfrm rot="-8099931">
            <a:off x="6047635" y="2230931"/>
            <a:ext cx="799633" cy="857700"/>
          </a:xfrm>
          <a:prstGeom prst="rect">
            <a:avLst/>
          </a:prstGeom>
          <a:noFill/>
          <a:ln>
            <a:noFill/>
          </a:ln>
        </p:spPr>
      </p:pic>
      <p:sp>
        <p:nvSpPr>
          <p:cNvPr id="2794" name="Google Shape;2794;p53"/>
          <p:cNvSpPr txBox="1"/>
          <p:nvPr/>
        </p:nvSpPr>
        <p:spPr>
          <a:xfrm>
            <a:off x="4947450" y="3323825"/>
            <a:ext cx="30000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a:solidFill>
                  <a:schemeClr val="accent6"/>
                </a:solidFill>
                <a:latin typeface="Questrial"/>
                <a:ea typeface="Questrial"/>
                <a:cs typeface="Questrial"/>
                <a:sym typeface="Questrial"/>
              </a:rPr>
              <a:t>Accuracy: 90.48%</a:t>
            </a:r>
            <a:endParaRPr>
              <a:solidFill>
                <a:schemeClr val="accent6"/>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grpSp>
        <p:nvGrpSpPr>
          <p:cNvPr id="2799" name="Google Shape;2799;p54"/>
          <p:cNvGrpSpPr/>
          <p:nvPr/>
        </p:nvGrpSpPr>
        <p:grpSpPr>
          <a:xfrm>
            <a:off x="4142066" y="3243098"/>
            <a:ext cx="593164" cy="1161172"/>
            <a:chOff x="4921825" y="870250"/>
            <a:chExt cx="407925" cy="798550"/>
          </a:xfrm>
        </p:grpSpPr>
        <p:sp>
          <p:nvSpPr>
            <p:cNvPr id="2800" name="Google Shape;2800;p54"/>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0" name="Google Shape;2830;p54"/>
          <p:cNvPicPr preferRelativeResize="0"/>
          <p:nvPr/>
        </p:nvPicPr>
        <p:blipFill>
          <a:blip r:embed="rId3">
            <a:alphaModFix/>
          </a:blip>
          <a:stretch>
            <a:fillRect/>
          </a:stretch>
        </p:blipFill>
        <p:spPr>
          <a:xfrm>
            <a:off x="715100" y="534988"/>
            <a:ext cx="2038350" cy="3724275"/>
          </a:xfrm>
          <a:prstGeom prst="rect">
            <a:avLst/>
          </a:prstGeom>
          <a:noFill/>
          <a:ln>
            <a:noFill/>
          </a:ln>
        </p:spPr>
      </p:pic>
      <p:sp>
        <p:nvSpPr>
          <p:cNvPr id="2831" name="Google Shape;2831;p54"/>
          <p:cNvSpPr/>
          <p:nvPr/>
        </p:nvSpPr>
        <p:spPr>
          <a:xfrm rot="10800000" flipH="1">
            <a:off x="6486826" y="2016400"/>
            <a:ext cx="1433100" cy="56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txBox="1">
            <a:spLocks noGrp="1"/>
          </p:cNvSpPr>
          <p:nvPr>
            <p:ph type="title"/>
          </p:nvPr>
        </p:nvSpPr>
        <p:spPr>
          <a:xfrm>
            <a:off x="5896575" y="1341425"/>
            <a:ext cx="2613600" cy="14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0"/>
              <a:t>05</a:t>
            </a:r>
            <a:endParaRPr sz="9000"/>
          </a:p>
        </p:txBody>
      </p:sp>
      <p:sp>
        <p:nvSpPr>
          <p:cNvPr id="2833" name="Google Shape;2833;p54"/>
          <p:cNvSpPr txBox="1">
            <a:spLocks noGrp="1"/>
          </p:cNvSpPr>
          <p:nvPr>
            <p:ph type="subTitle" idx="1"/>
          </p:nvPr>
        </p:nvSpPr>
        <p:spPr>
          <a:xfrm>
            <a:off x="3369100" y="3036375"/>
            <a:ext cx="5059800" cy="6864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Clr>
                <a:schemeClr val="dk1"/>
              </a:buClr>
              <a:buSzPts val="1100"/>
              <a:buFont typeface="Arial"/>
              <a:buNone/>
            </a:pPr>
            <a:r>
              <a:rPr lang="en" sz="6000">
                <a:solidFill>
                  <a:schemeClr val="dk1"/>
                </a:solidFill>
                <a:latin typeface="Questrial"/>
                <a:ea typeface="Questrial"/>
                <a:cs typeface="Questrial"/>
                <a:sym typeface="Questrial"/>
              </a:rPr>
              <a:t>Outcomes</a:t>
            </a:r>
            <a:endParaRPr sz="6000">
              <a:solidFill>
                <a:schemeClr val="dk1"/>
              </a:solidFill>
              <a:latin typeface="Questrial"/>
              <a:ea typeface="Questrial"/>
              <a:cs typeface="Questrial"/>
              <a:sym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7"/>
        <p:cNvGrpSpPr/>
        <p:nvPr/>
      </p:nvGrpSpPr>
      <p:grpSpPr>
        <a:xfrm>
          <a:off x="0" y="0"/>
          <a:ext cx="0" cy="0"/>
          <a:chOff x="0" y="0"/>
          <a:chExt cx="0" cy="0"/>
        </a:xfrm>
      </p:grpSpPr>
      <p:cxnSp>
        <p:nvCxnSpPr>
          <p:cNvPr id="2838" name="Google Shape;2838;p55"/>
          <p:cNvCxnSpPr/>
          <p:nvPr/>
        </p:nvCxnSpPr>
        <p:spPr>
          <a:xfrm>
            <a:off x="1755250" y="2624225"/>
            <a:ext cx="0" cy="1200300"/>
          </a:xfrm>
          <a:prstGeom prst="straightConnector1">
            <a:avLst/>
          </a:prstGeom>
          <a:noFill/>
          <a:ln w="19050" cap="flat" cmpd="sng">
            <a:solidFill>
              <a:schemeClr val="accent5"/>
            </a:solidFill>
            <a:prstDash val="solid"/>
            <a:round/>
            <a:headEnd type="oval" w="med" len="med"/>
            <a:tailEnd type="none" w="med" len="med"/>
          </a:ln>
        </p:spPr>
      </p:cxnSp>
      <p:cxnSp>
        <p:nvCxnSpPr>
          <p:cNvPr id="2839" name="Google Shape;2839;p55"/>
          <p:cNvCxnSpPr/>
          <p:nvPr/>
        </p:nvCxnSpPr>
        <p:spPr>
          <a:xfrm>
            <a:off x="4572113" y="2624225"/>
            <a:ext cx="0" cy="1200300"/>
          </a:xfrm>
          <a:prstGeom prst="straightConnector1">
            <a:avLst/>
          </a:prstGeom>
          <a:noFill/>
          <a:ln w="19050" cap="flat" cmpd="sng">
            <a:solidFill>
              <a:schemeClr val="accent2"/>
            </a:solidFill>
            <a:prstDash val="solid"/>
            <a:round/>
            <a:headEnd type="oval" w="med" len="med"/>
            <a:tailEnd type="none" w="med" len="med"/>
          </a:ln>
        </p:spPr>
      </p:cxnSp>
      <p:cxnSp>
        <p:nvCxnSpPr>
          <p:cNvPr id="2840" name="Google Shape;2840;p55"/>
          <p:cNvCxnSpPr/>
          <p:nvPr/>
        </p:nvCxnSpPr>
        <p:spPr>
          <a:xfrm>
            <a:off x="7388975" y="2624225"/>
            <a:ext cx="0" cy="1200300"/>
          </a:xfrm>
          <a:prstGeom prst="straightConnector1">
            <a:avLst/>
          </a:prstGeom>
          <a:noFill/>
          <a:ln w="19050" cap="flat" cmpd="sng">
            <a:solidFill>
              <a:schemeClr val="accent5"/>
            </a:solidFill>
            <a:prstDash val="solid"/>
            <a:round/>
            <a:headEnd type="oval" w="med" len="med"/>
            <a:tailEnd type="none" w="med" len="med"/>
          </a:ln>
        </p:spPr>
      </p:cxnSp>
      <p:sp>
        <p:nvSpPr>
          <p:cNvPr id="2841" name="Google Shape;2841;p55"/>
          <p:cNvSpPr/>
          <p:nvPr/>
        </p:nvSpPr>
        <p:spPr>
          <a:xfrm rot="10800000" flipH="1">
            <a:off x="1435951" y="1664775"/>
            <a:ext cx="592800" cy="11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31068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Flow Chart of Demo</a:t>
            </a:r>
            <a:endParaRPr/>
          </a:p>
        </p:txBody>
      </p:sp>
      <p:sp>
        <p:nvSpPr>
          <p:cNvPr id="2844" name="Google Shape;2844;p55"/>
          <p:cNvSpPr txBox="1"/>
          <p:nvPr/>
        </p:nvSpPr>
        <p:spPr>
          <a:xfrm>
            <a:off x="713227" y="1465436"/>
            <a:ext cx="20838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Questrial"/>
                <a:ea typeface="Questrial"/>
                <a:cs typeface="Questrial"/>
                <a:sym typeface="Questrial"/>
              </a:rPr>
              <a:t>Input</a:t>
            </a:r>
            <a:endParaRPr sz="2000">
              <a:latin typeface="Questrial"/>
              <a:ea typeface="Questrial"/>
              <a:cs typeface="Questrial"/>
              <a:sym typeface="Questrial"/>
            </a:endParaRPr>
          </a:p>
        </p:txBody>
      </p:sp>
      <p:sp>
        <p:nvSpPr>
          <p:cNvPr id="2845" name="Google Shape;2845;p55"/>
          <p:cNvSpPr txBox="1"/>
          <p:nvPr/>
        </p:nvSpPr>
        <p:spPr>
          <a:xfrm>
            <a:off x="713225" y="1958805"/>
            <a:ext cx="20838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latin typeface="Abel"/>
                <a:ea typeface="Abel"/>
                <a:cs typeface="Abel"/>
                <a:sym typeface="Abel"/>
              </a:rPr>
              <a:t>Product asin</a:t>
            </a:r>
            <a:endParaRPr>
              <a:solidFill>
                <a:schemeClr val="dk2"/>
              </a:solidFill>
              <a:latin typeface="Abel"/>
              <a:ea typeface="Abel"/>
              <a:cs typeface="Abel"/>
              <a:sym typeface="Abel"/>
            </a:endParaRPr>
          </a:p>
        </p:txBody>
      </p:sp>
      <p:grpSp>
        <p:nvGrpSpPr>
          <p:cNvPr id="2846" name="Google Shape;2846;p55"/>
          <p:cNvGrpSpPr/>
          <p:nvPr/>
        </p:nvGrpSpPr>
        <p:grpSpPr>
          <a:xfrm>
            <a:off x="1390388" y="3178875"/>
            <a:ext cx="683920" cy="1188467"/>
            <a:chOff x="1390388" y="3178875"/>
            <a:chExt cx="683920" cy="1188467"/>
          </a:xfrm>
        </p:grpSpPr>
        <p:sp>
          <p:nvSpPr>
            <p:cNvPr id="2847" name="Google Shape;2847;p55"/>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1624100" y="3460300"/>
              <a:ext cx="233253" cy="632437"/>
            </a:xfrm>
            <a:custGeom>
              <a:avLst/>
              <a:gdLst/>
              <a:ahLst/>
              <a:cxnLst/>
              <a:rect l="l" t="t" r="r" b="b"/>
              <a:pathLst>
                <a:path w="22542" h="61105" extrusionOk="0">
                  <a:moveTo>
                    <a:pt x="21578" y="0"/>
                  </a:moveTo>
                  <a:cubicBezTo>
                    <a:pt x="21243" y="0"/>
                    <a:pt x="20817" y="156"/>
                    <a:pt x="20291" y="463"/>
                  </a:cubicBezTo>
                  <a:lnTo>
                    <a:pt x="2219" y="10901"/>
                  </a:lnTo>
                  <a:cubicBezTo>
                    <a:pt x="686" y="11782"/>
                    <a:pt x="1" y="13022"/>
                    <a:pt x="1" y="14914"/>
                  </a:cubicBezTo>
                  <a:lnTo>
                    <a:pt x="1" y="24145"/>
                  </a:lnTo>
                  <a:cubicBezTo>
                    <a:pt x="1" y="25426"/>
                    <a:pt x="304" y="26027"/>
                    <a:pt x="959" y="26027"/>
                  </a:cubicBezTo>
                  <a:cubicBezTo>
                    <a:pt x="1288" y="26027"/>
                    <a:pt x="1706" y="25875"/>
                    <a:pt x="2219" y="25580"/>
                  </a:cubicBezTo>
                  <a:lnTo>
                    <a:pt x="7993" y="22253"/>
                  </a:lnTo>
                  <a:lnTo>
                    <a:pt x="7993" y="59375"/>
                  </a:lnTo>
                  <a:cubicBezTo>
                    <a:pt x="7993" y="60390"/>
                    <a:pt x="8801" y="61104"/>
                    <a:pt x="9690" y="61104"/>
                  </a:cubicBezTo>
                  <a:cubicBezTo>
                    <a:pt x="9972" y="61104"/>
                    <a:pt x="10262" y="61032"/>
                    <a:pt x="10537" y="60875"/>
                  </a:cubicBezTo>
                  <a:lnTo>
                    <a:pt x="20649" y="55036"/>
                  </a:lnTo>
                  <a:cubicBezTo>
                    <a:pt x="21856" y="54351"/>
                    <a:pt x="22541" y="53144"/>
                    <a:pt x="22541" y="51774"/>
                  </a:cubicBezTo>
                  <a:lnTo>
                    <a:pt x="22541" y="1866"/>
                  </a:lnTo>
                  <a:cubicBezTo>
                    <a:pt x="22541" y="609"/>
                    <a:pt x="22239" y="0"/>
                    <a:pt x="2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0" name="Google Shape;2850;p55"/>
          <p:cNvGrpSpPr/>
          <p:nvPr/>
        </p:nvGrpSpPr>
        <p:grpSpPr>
          <a:xfrm>
            <a:off x="4215263" y="3178875"/>
            <a:ext cx="675907" cy="1188467"/>
            <a:chOff x="4215263" y="3178875"/>
            <a:chExt cx="675907" cy="1188467"/>
          </a:xfrm>
        </p:grpSpPr>
        <p:sp>
          <p:nvSpPr>
            <p:cNvPr id="2851" name="Google Shape;2851;p55"/>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4398730" y="3451413"/>
              <a:ext cx="346760" cy="702915"/>
            </a:xfrm>
            <a:custGeom>
              <a:avLst/>
              <a:gdLst/>
              <a:ahLst/>
              <a:cxnLst/>
              <a:rect l="l" t="t" r="r" b="b"/>
              <a:pathLst>
                <a:path w="31740" h="64340" extrusionOk="0">
                  <a:moveTo>
                    <a:pt x="26896" y="0"/>
                  </a:moveTo>
                  <a:cubicBezTo>
                    <a:pt x="25394" y="0"/>
                    <a:pt x="23544" y="620"/>
                    <a:pt x="21366" y="1865"/>
                  </a:cubicBezTo>
                  <a:lnTo>
                    <a:pt x="4274" y="11749"/>
                  </a:lnTo>
                  <a:cubicBezTo>
                    <a:pt x="2871" y="12597"/>
                    <a:pt x="2219" y="13738"/>
                    <a:pt x="2219" y="15500"/>
                  </a:cubicBezTo>
                  <a:lnTo>
                    <a:pt x="2219" y="23753"/>
                  </a:lnTo>
                  <a:cubicBezTo>
                    <a:pt x="2219" y="24932"/>
                    <a:pt x="2482" y="25526"/>
                    <a:pt x="3096" y="25526"/>
                  </a:cubicBezTo>
                  <a:cubicBezTo>
                    <a:pt x="3399" y="25526"/>
                    <a:pt x="3788" y="25381"/>
                    <a:pt x="4274" y="25090"/>
                  </a:cubicBezTo>
                  <a:lnTo>
                    <a:pt x="16865" y="17848"/>
                  </a:lnTo>
                  <a:cubicBezTo>
                    <a:pt x="17279" y="17612"/>
                    <a:pt x="17595" y="17482"/>
                    <a:pt x="17829" y="17482"/>
                  </a:cubicBezTo>
                  <a:cubicBezTo>
                    <a:pt x="18239" y="17482"/>
                    <a:pt x="18398" y="17880"/>
                    <a:pt x="18398" y="18794"/>
                  </a:cubicBezTo>
                  <a:cubicBezTo>
                    <a:pt x="18398" y="20360"/>
                    <a:pt x="18072" y="21110"/>
                    <a:pt x="16865" y="22252"/>
                  </a:cubicBezTo>
                  <a:lnTo>
                    <a:pt x="9101" y="29722"/>
                  </a:lnTo>
                  <a:cubicBezTo>
                    <a:pt x="3752" y="34778"/>
                    <a:pt x="0" y="39443"/>
                    <a:pt x="0" y="50436"/>
                  </a:cubicBezTo>
                  <a:lnTo>
                    <a:pt x="0" y="62570"/>
                  </a:lnTo>
                  <a:cubicBezTo>
                    <a:pt x="0" y="63760"/>
                    <a:pt x="283" y="64339"/>
                    <a:pt x="918" y="64339"/>
                  </a:cubicBezTo>
                  <a:cubicBezTo>
                    <a:pt x="1224" y="64339"/>
                    <a:pt x="1611" y="64205"/>
                    <a:pt x="2088" y="63940"/>
                  </a:cubicBezTo>
                  <a:lnTo>
                    <a:pt x="29652" y="47989"/>
                  </a:lnTo>
                  <a:cubicBezTo>
                    <a:pt x="31087" y="47109"/>
                    <a:pt x="31740" y="45999"/>
                    <a:pt x="31740" y="44238"/>
                  </a:cubicBezTo>
                  <a:lnTo>
                    <a:pt x="31740" y="35953"/>
                  </a:lnTo>
                  <a:cubicBezTo>
                    <a:pt x="31740" y="34773"/>
                    <a:pt x="31462" y="34208"/>
                    <a:pt x="30838" y="34208"/>
                  </a:cubicBezTo>
                  <a:cubicBezTo>
                    <a:pt x="30529" y="34208"/>
                    <a:pt x="30137" y="34346"/>
                    <a:pt x="29652" y="34615"/>
                  </a:cubicBezTo>
                  <a:lnTo>
                    <a:pt x="13146" y="44140"/>
                  </a:lnTo>
                  <a:lnTo>
                    <a:pt x="13146" y="42672"/>
                  </a:lnTo>
                  <a:cubicBezTo>
                    <a:pt x="13146" y="41139"/>
                    <a:pt x="13505" y="40813"/>
                    <a:pt x="14647" y="39704"/>
                  </a:cubicBezTo>
                  <a:lnTo>
                    <a:pt x="22508" y="32071"/>
                  </a:lnTo>
                  <a:cubicBezTo>
                    <a:pt x="28151" y="26688"/>
                    <a:pt x="31576" y="21469"/>
                    <a:pt x="31576" y="14358"/>
                  </a:cubicBezTo>
                  <a:lnTo>
                    <a:pt x="31576" y="7704"/>
                  </a:lnTo>
                  <a:cubicBezTo>
                    <a:pt x="31576" y="2581"/>
                    <a:pt x="29960" y="0"/>
                    <a:pt x="2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Questrial"/>
                <a:ea typeface="Questrial"/>
                <a:cs typeface="Questrial"/>
                <a:sym typeface="Questrial"/>
              </a:endParaRPr>
            </a:p>
          </p:txBody>
        </p:sp>
      </p:grpSp>
      <p:grpSp>
        <p:nvGrpSpPr>
          <p:cNvPr id="2854" name="Google Shape;2854;p55"/>
          <p:cNvGrpSpPr/>
          <p:nvPr/>
        </p:nvGrpSpPr>
        <p:grpSpPr>
          <a:xfrm>
            <a:off x="7027913" y="3178875"/>
            <a:ext cx="680120" cy="1188467"/>
            <a:chOff x="7027913" y="3178875"/>
            <a:chExt cx="680120" cy="1188467"/>
          </a:xfrm>
        </p:grpSpPr>
        <p:sp>
          <p:nvSpPr>
            <p:cNvPr id="2855" name="Google Shape;2855;p55"/>
            <p:cNvSpPr/>
            <p:nvPr/>
          </p:nvSpPr>
          <p:spPr>
            <a:xfrm flipH="1">
              <a:off x="702791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flipH="1">
              <a:off x="7069663"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7211543" y="3452255"/>
              <a:ext cx="354857" cy="701234"/>
            </a:xfrm>
            <a:custGeom>
              <a:avLst/>
              <a:gdLst/>
              <a:ahLst/>
              <a:cxnLst/>
              <a:rect l="l" t="t" r="r" b="b"/>
              <a:pathLst>
                <a:path w="33273" h="65751" extrusionOk="0">
                  <a:moveTo>
                    <a:pt x="24820" y="1"/>
                  </a:moveTo>
                  <a:cubicBezTo>
                    <a:pt x="23338" y="1"/>
                    <a:pt x="21473" y="620"/>
                    <a:pt x="19213" y="1930"/>
                  </a:cubicBezTo>
                  <a:lnTo>
                    <a:pt x="2186" y="11716"/>
                  </a:lnTo>
                  <a:cubicBezTo>
                    <a:pt x="653" y="12630"/>
                    <a:pt x="0" y="13804"/>
                    <a:pt x="0" y="15696"/>
                  </a:cubicBezTo>
                  <a:lnTo>
                    <a:pt x="0" y="24438"/>
                  </a:lnTo>
                  <a:cubicBezTo>
                    <a:pt x="0" y="25704"/>
                    <a:pt x="307" y="26328"/>
                    <a:pt x="960" y="26328"/>
                  </a:cubicBezTo>
                  <a:cubicBezTo>
                    <a:pt x="1282" y="26328"/>
                    <a:pt x="1689" y="26175"/>
                    <a:pt x="2186" y="25873"/>
                  </a:cubicBezTo>
                  <a:lnTo>
                    <a:pt x="13537" y="19349"/>
                  </a:lnTo>
                  <a:cubicBezTo>
                    <a:pt x="14187" y="18970"/>
                    <a:pt x="14661" y="18811"/>
                    <a:pt x="15004" y="18811"/>
                  </a:cubicBezTo>
                  <a:cubicBezTo>
                    <a:pt x="15693" y="18811"/>
                    <a:pt x="15853" y="19457"/>
                    <a:pt x="15853" y="20263"/>
                  </a:cubicBezTo>
                  <a:lnTo>
                    <a:pt x="15853" y="21339"/>
                  </a:lnTo>
                  <a:cubicBezTo>
                    <a:pt x="15853" y="22579"/>
                    <a:pt x="15495" y="23786"/>
                    <a:pt x="13537" y="24927"/>
                  </a:cubicBezTo>
                  <a:lnTo>
                    <a:pt x="7144" y="28646"/>
                  </a:lnTo>
                  <a:cubicBezTo>
                    <a:pt x="5578" y="29559"/>
                    <a:pt x="4926" y="30734"/>
                    <a:pt x="4926" y="32593"/>
                  </a:cubicBezTo>
                  <a:lnTo>
                    <a:pt x="4926" y="40552"/>
                  </a:lnTo>
                  <a:cubicBezTo>
                    <a:pt x="4926" y="41819"/>
                    <a:pt x="5233" y="42427"/>
                    <a:pt x="5895" y="42427"/>
                  </a:cubicBezTo>
                  <a:cubicBezTo>
                    <a:pt x="6223" y="42427"/>
                    <a:pt x="6637" y="42279"/>
                    <a:pt x="7144" y="41988"/>
                  </a:cubicBezTo>
                  <a:lnTo>
                    <a:pt x="17484" y="35986"/>
                  </a:lnTo>
                  <a:cubicBezTo>
                    <a:pt x="18157" y="35593"/>
                    <a:pt x="18641" y="35428"/>
                    <a:pt x="18986" y="35428"/>
                  </a:cubicBezTo>
                  <a:cubicBezTo>
                    <a:pt x="19646" y="35428"/>
                    <a:pt x="19800" y="36030"/>
                    <a:pt x="19800" y="36801"/>
                  </a:cubicBezTo>
                  <a:lnTo>
                    <a:pt x="19800" y="38791"/>
                  </a:lnTo>
                  <a:cubicBezTo>
                    <a:pt x="19800" y="40030"/>
                    <a:pt x="19442" y="41237"/>
                    <a:pt x="17484" y="42379"/>
                  </a:cubicBezTo>
                  <a:lnTo>
                    <a:pt x="2186" y="51252"/>
                  </a:lnTo>
                  <a:cubicBezTo>
                    <a:pt x="653" y="52132"/>
                    <a:pt x="0" y="53307"/>
                    <a:pt x="0" y="55199"/>
                  </a:cubicBezTo>
                  <a:lnTo>
                    <a:pt x="0" y="63876"/>
                  </a:lnTo>
                  <a:cubicBezTo>
                    <a:pt x="0" y="65142"/>
                    <a:pt x="307" y="65751"/>
                    <a:pt x="960" y="65751"/>
                  </a:cubicBezTo>
                  <a:cubicBezTo>
                    <a:pt x="1283" y="65751"/>
                    <a:pt x="1690" y="65602"/>
                    <a:pt x="2186" y="65311"/>
                  </a:cubicBezTo>
                  <a:lnTo>
                    <a:pt x="21431" y="54187"/>
                  </a:lnTo>
                  <a:cubicBezTo>
                    <a:pt x="29228" y="49686"/>
                    <a:pt x="33272" y="42673"/>
                    <a:pt x="33272" y="35007"/>
                  </a:cubicBezTo>
                  <a:lnTo>
                    <a:pt x="33272" y="27602"/>
                  </a:lnTo>
                  <a:cubicBezTo>
                    <a:pt x="33272" y="22766"/>
                    <a:pt x="32253" y="20232"/>
                    <a:pt x="29428" y="20232"/>
                  </a:cubicBezTo>
                  <a:cubicBezTo>
                    <a:pt x="28404" y="20232"/>
                    <a:pt x="27143" y="20565"/>
                    <a:pt x="25607" y="21241"/>
                  </a:cubicBezTo>
                  <a:cubicBezTo>
                    <a:pt x="28282" y="18240"/>
                    <a:pt x="29195" y="14913"/>
                    <a:pt x="29195" y="11129"/>
                  </a:cubicBezTo>
                  <a:lnTo>
                    <a:pt x="29195" y="6791"/>
                  </a:lnTo>
                  <a:cubicBezTo>
                    <a:pt x="29195" y="2450"/>
                    <a:pt x="27765" y="1"/>
                    <a:pt x="24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8" name="Google Shape;2858;p55"/>
          <p:cNvSpPr txBox="1"/>
          <p:nvPr/>
        </p:nvSpPr>
        <p:spPr>
          <a:xfrm>
            <a:off x="3511323" y="1465436"/>
            <a:ext cx="20838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Questrial"/>
                <a:ea typeface="Questrial"/>
                <a:cs typeface="Questrial"/>
                <a:sym typeface="Questrial"/>
              </a:rPr>
              <a:t>Data Crawling</a:t>
            </a:r>
            <a:endParaRPr sz="2000">
              <a:latin typeface="Questrial"/>
              <a:ea typeface="Questrial"/>
              <a:cs typeface="Questrial"/>
              <a:sym typeface="Questrial"/>
            </a:endParaRPr>
          </a:p>
        </p:txBody>
      </p:sp>
      <p:sp>
        <p:nvSpPr>
          <p:cNvPr id="2859" name="Google Shape;2859;p55"/>
          <p:cNvSpPr txBox="1"/>
          <p:nvPr/>
        </p:nvSpPr>
        <p:spPr>
          <a:xfrm>
            <a:off x="3530084" y="1958805"/>
            <a:ext cx="20838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rgbClr val="000000"/>
              </a:buClr>
              <a:buSzPts val="1100"/>
              <a:buFont typeface="Arial"/>
              <a:buNone/>
            </a:pPr>
            <a:r>
              <a:rPr lang="en">
                <a:solidFill>
                  <a:schemeClr val="dk2"/>
                </a:solidFill>
                <a:latin typeface="Abel"/>
                <a:ea typeface="Abel"/>
                <a:cs typeface="Abel"/>
                <a:sym typeface="Abel"/>
              </a:rPr>
              <a:t>Crawl 1000 reviews of this product</a:t>
            </a:r>
            <a:endParaRPr>
              <a:solidFill>
                <a:schemeClr val="dk2"/>
              </a:solidFill>
              <a:latin typeface="Abel"/>
              <a:ea typeface="Abel"/>
              <a:cs typeface="Abel"/>
              <a:sym typeface="Abel"/>
            </a:endParaRPr>
          </a:p>
        </p:txBody>
      </p:sp>
      <p:sp>
        <p:nvSpPr>
          <p:cNvPr id="2860" name="Google Shape;2860;p55"/>
          <p:cNvSpPr txBox="1"/>
          <p:nvPr/>
        </p:nvSpPr>
        <p:spPr>
          <a:xfrm>
            <a:off x="6094196" y="1475027"/>
            <a:ext cx="2589257" cy="8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Questrial"/>
                <a:ea typeface="Questrial"/>
                <a:cs typeface="Questrial"/>
                <a:sym typeface="Questrial"/>
              </a:rPr>
              <a:t>Data Pre-processing</a:t>
            </a:r>
            <a:endParaRPr sz="2000" dirty="0">
              <a:latin typeface="Questrial"/>
              <a:ea typeface="Questrial"/>
              <a:cs typeface="Questrial"/>
              <a:sym typeface="Questrial"/>
            </a:endParaRPr>
          </a:p>
        </p:txBody>
      </p:sp>
      <p:sp>
        <p:nvSpPr>
          <p:cNvPr id="2861" name="Google Shape;2861;p55"/>
          <p:cNvSpPr txBox="1"/>
          <p:nvPr/>
        </p:nvSpPr>
        <p:spPr>
          <a:xfrm>
            <a:off x="6321211" y="1958805"/>
            <a:ext cx="20838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rgbClr val="000000"/>
              </a:buClr>
              <a:buSzPts val="1100"/>
              <a:buFont typeface="Arial"/>
              <a:buNone/>
            </a:pPr>
            <a:r>
              <a:rPr lang="en" dirty="0">
                <a:solidFill>
                  <a:schemeClr val="dk2"/>
                </a:solidFill>
                <a:latin typeface="Abel"/>
                <a:ea typeface="Abel"/>
                <a:cs typeface="Abel"/>
                <a:sym typeface="Abel"/>
              </a:rPr>
              <a:t>Perform the same with the process as when training.</a:t>
            </a:r>
            <a:endParaRPr dirty="0">
              <a:solidFill>
                <a:schemeClr val="dk2"/>
              </a:solidFill>
              <a:latin typeface="Abel"/>
              <a:ea typeface="Abel"/>
              <a:cs typeface="Abel"/>
              <a:sym typeface="Abel"/>
            </a:endParaRPr>
          </a:p>
        </p:txBody>
      </p:sp>
      <p:grpSp>
        <p:nvGrpSpPr>
          <p:cNvPr id="2862" name="Google Shape;2862;p55"/>
          <p:cNvGrpSpPr/>
          <p:nvPr/>
        </p:nvGrpSpPr>
        <p:grpSpPr>
          <a:xfrm>
            <a:off x="386091" y="3663336"/>
            <a:ext cx="593164" cy="1161172"/>
            <a:chOff x="4921825" y="870250"/>
            <a:chExt cx="407925" cy="798550"/>
          </a:xfrm>
        </p:grpSpPr>
        <p:sp>
          <p:nvSpPr>
            <p:cNvPr id="2863" name="Google Shape;2863;p5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55"/>
          <p:cNvGrpSpPr/>
          <p:nvPr/>
        </p:nvGrpSpPr>
        <p:grpSpPr>
          <a:xfrm flipH="1">
            <a:off x="-2745382" y="-1156777"/>
            <a:ext cx="4017967" cy="3644766"/>
            <a:chOff x="3166062" y="1034326"/>
            <a:chExt cx="6010422" cy="5452155"/>
          </a:xfrm>
        </p:grpSpPr>
        <p:sp>
          <p:nvSpPr>
            <p:cNvPr id="2894" name="Google Shape;2894;p55"/>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6" name="Google Shape;2896;p55"/>
          <p:cNvCxnSpPr/>
          <p:nvPr/>
        </p:nvCxnSpPr>
        <p:spPr>
          <a:xfrm>
            <a:off x="2297475" y="3647950"/>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897" name="Google Shape;2897;p55"/>
          <p:cNvCxnSpPr/>
          <p:nvPr/>
        </p:nvCxnSpPr>
        <p:spPr>
          <a:xfrm>
            <a:off x="5045300" y="3647950"/>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898" name="Google Shape;2898;p55"/>
          <p:cNvCxnSpPr/>
          <p:nvPr/>
        </p:nvCxnSpPr>
        <p:spPr>
          <a:xfrm>
            <a:off x="7904150" y="3647950"/>
            <a:ext cx="1828500" cy="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2"/>
        <p:cNvGrpSpPr/>
        <p:nvPr/>
      </p:nvGrpSpPr>
      <p:grpSpPr>
        <a:xfrm>
          <a:off x="0" y="0"/>
          <a:ext cx="0" cy="0"/>
          <a:chOff x="0" y="0"/>
          <a:chExt cx="0" cy="0"/>
        </a:xfrm>
      </p:grpSpPr>
      <p:sp>
        <p:nvSpPr>
          <p:cNvPr id="2903" name="Google Shape;2903;p56"/>
          <p:cNvSpPr/>
          <p:nvPr/>
        </p:nvSpPr>
        <p:spPr>
          <a:xfrm>
            <a:off x="3106863" y="685975"/>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Flow Chart of Demo</a:t>
            </a:r>
            <a:endParaRPr/>
          </a:p>
        </p:txBody>
      </p:sp>
      <p:sp>
        <p:nvSpPr>
          <p:cNvPr id="2905" name="Google Shape;2905;p56"/>
          <p:cNvSpPr txBox="1"/>
          <p:nvPr/>
        </p:nvSpPr>
        <p:spPr>
          <a:xfrm>
            <a:off x="642115" y="1452319"/>
            <a:ext cx="2226016"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Questrial"/>
                <a:ea typeface="Questrial"/>
                <a:cs typeface="Questrial"/>
                <a:sym typeface="Questrial"/>
              </a:rPr>
              <a:t>Predict by model</a:t>
            </a:r>
            <a:endParaRPr sz="2000" dirty="0">
              <a:latin typeface="Questrial"/>
              <a:ea typeface="Questrial"/>
              <a:cs typeface="Questrial"/>
              <a:sym typeface="Questrial"/>
            </a:endParaRPr>
          </a:p>
        </p:txBody>
      </p:sp>
      <p:sp>
        <p:nvSpPr>
          <p:cNvPr id="2906" name="Google Shape;2906;p56"/>
          <p:cNvSpPr txBox="1"/>
          <p:nvPr/>
        </p:nvSpPr>
        <p:spPr>
          <a:xfrm>
            <a:off x="713225" y="1958805"/>
            <a:ext cx="20838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rgbClr val="000000"/>
              </a:buClr>
              <a:buSzPts val="1100"/>
              <a:buFont typeface="Arial"/>
              <a:buNone/>
            </a:pPr>
            <a:r>
              <a:rPr lang="en" dirty="0">
                <a:solidFill>
                  <a:schemeClr val="dk2"/>
                </a:solidFill>
                <a:latin typeface="Abel"/>
                <a:ea typeface="Abel"/>
                <a:cs typeface="Abel"/>
                <a:sym typeface="Abel"/>
              </a:rPr>
              <a:t>Predict the sensitive attributes of the reviews</a:t>
            </a:r>
            <a:endParaRPr sz="1800" dirty="0">
              <a:solidFill>
                <a:schemeClr val="dk2"/>
              </a:solidFill>
              <a:latin typeface="Abel"/>
              <a:ea typeface="Abel"/>
              <a:cs typeface="Abel"/>
              <a:sym typeface="Abel"/>
            </a:endParaRPr>
          </a:p>
        </p:txBody>
      </p:sp>
      <p:cxnSp>
        <p:nvCxnSpPr>
          <p:cNvPr id="2907" name="Google Shape;2907;p56"/>
          <p:cNvCxnSpPr/>
          <p:nvPr/>
        </p:nvCxnSpPr>
        <p:spPr>
          <a:xfrm>
            <a:off x="1755250" y="2624225"/>
            <a:ext cx="0" cy="1200300"/>
          </a:xfrm>
          <a:prstGeom prst="straightConnector1">
            <a:avLst/>
          </a:prstGeom>
          <a:noFill/>
          <a:ln w="19050" cap="flat" cmpd="sng">
            <a:solidFill>
              <a:schemeClr val="accent6"/>
            </a:solidFill>
            <a:prstDash val="solid"/>
            <a:round/>
            <a:headEnd type="oval" w="med" len="med"/>
            <a:tailEnd type="none" w="med" len="med"/>
          </a:ln>
        </p:spPr>
      </p:cxnSp>
      <p:cxnSp>
        <p:nvCxnSpPr>
          <p:cNvPr id="2908" name="Google Shape;2908;p56"/>
          <p:cNvCxnSpPr/>
          <p:nvPr/>
        </p:nvCxnSpPr>
        <p:spPr>
          <a:xfrm>
            <a:off x="4572113" y="2624225"/>
            <a:ext cx="0" cy="1200300"/>
          </a:xfrm>
          <a:prstGeom prst="straightConnector1">
            <a:avLst/>
          </a:prstGeom>
          <a:noFill/>
          <a:ln w="19050" cap="flat" cmpd="sng">
            <a:solidFill>
              <a:schemeClr val="accent3"/>
            </a:solidFill>
            <a:prstDash val="solid"/>
            <a:round/>
            <a:headEnd type="oval" w="med" len="med"/>
            <a:tailEnd type="none" w="med" len="med"/>
          </a:ln>
        </p:spPr>
      </p:cxnSp>
      <p:sp>
        <p:nvSpPr>
          <p:cNvPr id="2909" name="Google Shape;2909;p56"/>
          <p:cNvSpPr txBox="1"/>
          <p:nvPr/>
        </p:nvSpPr>
        <p:spPr>
          <a:xfrm>
            <a:off x="3530085" y="1482998"/>
            <a:ext cx="20838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Questrial"/>
                <a:ea typeface="Questrial"/>
                <a:cs typeface="Questrial"/>
                <a:sym typeface="Questrial"/>
              </a:rPr>
              <a:t>Output</a:t>
            </a:r>
            <a:endParaRPr sz="2000">
              <a:latin typeface="Questrial"/>
              <a:ea typeface="Questrial"/>
              <a:cs typeface="Questrial"/>
              <a:sym typeface="Questrial"/>
            </a:endParaRPr>
          </a:p>
        </p:txBody>
      </p:sp>
      <p:sp>
        <p:nvSpPr>
          <p:cNvPr id="2910" name="Google Shape;2910;p56"/>
          <p:cNvSpPr txBox="1"/>
          <p:nvPr/>
        </p:nvSpPr>
        <p:spPr>
          <a:xfrm>
            <a:off x="3530084" y="1958805"/>
            <a:ext cx="20838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latin typeface="Abel"/>
                <a:ea typeface="Abel"/>
                <a:cs typeface="Abel"/>
                <a:sym typeface="Abel"/>
              </a:rPr>
              <a:t>Visualize in table, figure and Word Cloud.</a:t>
            </a:r>
            <a:endParaRPr>
              <a:solidFill>
                <a:schemeClr val="dk2"/>
              </a:solidFill>
              <a:latin typeface="Abel"/>
              <a:ea typeface="Abel"/>
              <a:cs typeface="Abel"/>
              <a:sym typeface="Abel"/>
            </a:endParaRPr>
          </a:p>
        </p:txBody>
      </p:sp>
      <p:sp>
        <p:nvSpPr>
          <p:cNvPr id="2911" name="Google Shape;2911;p56"/>
          <p:cNvSpPr txBox="1"/>
          <p:nvPr/>
        </p:nvSpPr>
        <p:spPr>
          <a:xfrm>
            <a:off x="6945484" y="3383355"/>
            <a:ext cx="20838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dk2"/>
                </a:solidFill>
                <a:latin typeface="Abel"/>
                <a:ea typeface="Abel"/>
                <a:cs typeface="Abel"/>
                <a:sym typeface="Abel"/>
                <a:hlinkClick r:id="rId3"/>
              </a:rPr>
              <a:t>Let’s see the demo! </a:t>
            </a:r>
            <a:endParaRPr dirty="0">
              <a:solidFill>
                <a:schemeClr val="dk2"/>
              </a:solidFill>
              <a:latin typeface="Abel"/>
              <a:ea typeface="Abel"/>
              <a:cs typeface="Abel"/>
              <a:sym typeface="Abel"/>
            </a:endParaRPr>
          </a:p>
        </p:txBody>
      </p:sp>
      <p:grpSp>
        <p:nvGrpSpPr>
          <p:cNvPr id="2912" name="Google Shape;2912;p56"/>
          <p:cNvGrpSpPr/>
          <p:nvPr/>
        </p:nvGrpSpPr>
        <p:grpSpPr>
          <a:xfrm>
            <a:off x="1390388" y="3178875"/>
            <a:ext cx="683920" cy="1188467"/>
            <a:chOff x="1390388" y="3178875"/>
            <a:chExt cx="683920" cy="1188467"/>
          </a:xfrm>
        </p:grpSpPr>
        <p:sp>
          <p:nvSpPr>
            <p:cNvPr id="2913" name="Google Shape;2913;p56"/>
            <p:cNvSpPr/>
            <p:nvPr/>
          </p:nvSpPr>
          <p:spPr>
            <a:xfrm flipH="1">
              <a:off x="1390388"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flipH="1">
              <a:off x="1435938"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6"/>
            <p:cNvSpPr/>
            <p:nvPr/>
          </p:nvSpPr>
          <p:spPr>
            <a:xfrm>
              <a:off x="1561363" y="3384099"/>
              <a:ext cx="387765" cy="660469"/>
            </a:xfrm>
            <a:custGeom>
              <a:avLst/>
              <a:gdLst/>
              <a:ahLst/>
              <a:cxnLst/>
              <a:rect l="l" t="t" r="r" b="b"/>
              <a:pathLst>
                <a:path w="33306" h="56717" extrusionOk="0">
                  <a:moveTo>
                    <a:pt x="32373" y="0"/>
                  </a:moveTo>
                  <a:cubicBezTo>
                    <a:pt x="32068" y="0"/>
                    <a:pt x="31684" y="134"/>
                    <a:pt x="31218" y="399"/>
                  </a:cubicBezTo>
                  <a:lnTo>
                    <a:pt x="22346" y="5553"/>
                  </a:lnTo>
                  <a:cubicBezTo>
                    <a:pt x="20910" y="6401"/>
                    <a:pt x="20258" y="7543"/>
                    <a:pt x="20258" y="9304"/>
                  </a:cubicBezTo>
                  <a:lnTo>
                    <a:pt x="20258" y="30996"/>
                  </a:lnTo>
                  <a:lnTo>
                    <a:pt x="14876" y="34095"/>
                  </a:lnTo>
                  <a:cubicBezTo>
                    <a:pt x="14559" y="34282"/>
                    <a:pt x="14276" y="34372"/>
                    <a:pt x="14035" y="34372"/>
                  </a:cubicBezTo>
                  <a:cubicBezTo>
                    <a:pt x="13431" y="34372"/>
                    <a:pt x="13081" y="33806"/>
                    <a:pt x="13081" y="32758"/>
                  </a:cubicBezTo>
                  <a:lnTo>
                    <a:pt x="13081" y="13414"/>
                  </a:lnTo>
                  <a:cubicBezTo>
                    <a:pt x="13081" y="12235"/>
                    <a:pt x="12789" y="11670"/>
                    <a:pt x="12165" y="11670"/>
                  </a:cubicBezTo>
                  <a:cubicBezTo>
                    <a:pt x="11857" y="11670"/>
                    <a:pt x="11468" y="11807"/>
                    <a:pt x="10994" y="12077"/>
                  </a:cubicBezTo>
                  <a:lnTo>
                    <a:pt x="2056" y="17263"/>
                  </a:lnTo>
                  <a:cubicBezTo>
                    <a:pt x="653" y="18112"/>
                    <a:pt x="1" y="19253"/>
                    <a:pt x="1" y="20982"/>
                  </a:cubicBezTo>
                  <a:lnTo>
                    <a:pt x="1" y="45741"/>
                  </a:lnTo>
                  <a:cubicBezTo>
                    <a:pt x="1" y="50982"/>
                    <a:pt x="1281" y="53621"/>
                    <a:pt x="4260" y="53621"/>
                  </a:cubicBezTo>
                  <a:cubicBezTo>
                    <a:pt x="5842" y="53621"/>
                    <a:pt x="7903" y="52877"/>
                    <a:pt x="10505" y="51384"/>
                  </a:cubicBezTo>
                  <a:lnTo>
                    <a:pt x="20258" y="45741"/>
                  </a:lnTo>
                  <a:lnTo>
                    <a:pt x="20258" y="54972"/>
                  </a:lnTo>
                  <a:cubicBezTo>
                    <a:pt x="20258" y="56151"/>
                    <a:pt x="20550" y="56717"/>
                    <a:pt x="21174" y="56717"/>
                  </a:cubicBezTo>
                  <a:cubicBezTo>
                    <a:pt x="21482" y="56717"/>
                    <a:pt x="21871" y="56579"/>
                    <a:pt x="22346" y="56309"/>
                  </a:cubicBezTo>
                  <a:lnTo>
                    <a:pt x="31218" y="51188"/>
                  </a:lnTo>
                  <a:cubicBezTo>
                    <a:pt x="32653" y="50307"/>
                    <a:pt x="33306" y="49166"/>
                    <a:pt x="33306" y="47437"/>
                  </a:cubicBezTo>
                  <a:lnTo>
                    <a:pt x="33306" y="1769"/>
                  </a:lnTo>
                  <a:cubicBezTo>
                    <a:pt x="33306" y="580"/>
                    <a:pt x="33008" y="0"/>
                    <a:pt x="32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6" name="Google Shape;2916;p56"/>
          <p:cNvGrpSpPr/>
          <p:nvPr/>
        </p:nvGrpSpPr>
        <p:grpSpPr>
          <a:xfrm>
            <a:off x="4215263" y="3178875"/>
            <a:ext cx="675907" cy="1188467"/>
            <a:chOff x="4215263" y="3178875"/>
            <a:chExt cx="675907" cy="1188467"/>
          </a:xfrm>
        </p:grpSpPr>
        <p:sp>
          <p:nvSpPr>
            <p:cNvPr id="2917" name="Google Shape;2917;p56"/>
            <p:cNvSpPr/>
            <p:nvPr/>
          </p:nvSpPr>
          <p:spPr>
            <a:xfrm flipH="1">
              <a:off x="4215263" y="3178875"/>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flipH="1">
              <a:off x="4252800" y="3200300"/>
              <a:ext cx="638370" cy="1167042"/>
            </a:xfrm>
            <a:custGeom>
              <a:avLst/>
              <a:gdLst/>
              <a:ahLst/>
              <a:cxnLst/>
              <a:rect l="l" t="t" r="r" b="b"/>
              <a:pathLst>
                <a:path w="19424" h="32022" extrusionOk="0">
                  <a:moveTo>
                    <a:pt x="1029" y="0"/>
                  </a:moveTo>
                  <a:cubicBezTo>
                    <a:pt x="422" y="0"/>
                    <a:pt x="1" y="567"/>
                    <a:pt x="1" y="1500"/>
                  </a:cubicBezTo>
                  <a:lnTo>
                    <a:pt x="1" y="19332"/>
                  </a:lnTo>
                  <a:cubicBezTo>
                    <a:pt x="1" y="20586"/>
                    <a:pt x="763" y="22054"/>
                    <a:pt x="1715" y="22603"/>
                  </a:cubicBezTo>
                  <a:lnTo>
                    <a:pt x="17710" y="31821"/>
                  </a:lnTo>
                  <a:cubicBezTo>
                    <a:pt x="17951" y="31957"/>
                    <a:pt x="18180" y="32022"/>
                    <a:pt x="18387" y="32022"/>
                  </a:cubicBezTo>
                  <a:cubicBezTo>
                    <a:pt x="18999" y="32022"/>
                    <a:pt x="19424" y="31462"/>
                    <a:pt x="19424" y="30533"/>
                  </a:cubicBezTo>
                  <a:lnTo>
                    <a:pt x="19424" y="12701"/>
                  </a:lnTo>
                  <a:cubicBezTo>
                    <a:pt x="19424" y="11446"/>
                    <a:pt x="18662" y="9968"/>
                    <a:pt x="17710" y="9430"/>
                  </a:cubicBezTo>
                  <a:lnTo>
                    <a:pt x="1715" y="212"/>
                  </a:lnTo>
                  <a:cubicBezTo>
                    <a:pt x="1470" y="68"/>
                    <a:pt x="1238" y="0"/>
                    <a:pt x="10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4386351" y="3395476"/>
              <a:ext cx="371531" cy="776688"/>
            </a:xfrm>
            <a:custGeom>
              <a:avLst/>
              <a:gdLst/>
              <a:ahLst/>
              <a:cxnLst/>
              <a:rect l="l" t="t" r="r" b="b"/>
              <a:pathLst>
                <a:path w="32230" h="67377" extrusionOk="0">
                  <a:moveTo>
                    <a:pt x="29195" y="0"/>
                  </a:moveTo>
                  <a:cubicBezTo>
                    <a:pt x="28880" y="0"/>
                    <a:pt x="28480" y="149"/>
                    <a:pt x="27989" y="444"/>
                  </a:cubicBezTo>
                  <a:lnTo>
                    <a:pt x="2708" y="15025"/>
                  </a:lnTo>
                  <a:cubicBezTo>
                    <a:pt x="1241" y="15906"/>
                    <a:pt x="588" y="17047"/>
                    <a:pt x="588" y="18841"/>
                  </a:cubicBezTo>
                  <a:lnTo>
                    <a:pt x="588" y="45622"/>
                  </a:lnTo>
                  <a:cubicBezTo>
                    <a:pt x="588" y="46816"/>
                    <a:pt x="877" y="47389"/>
                    <a:pt x="1502" y="47389"/>
                  </a:cubicBezTo>
                  <a:cubicBezTo>
                    <a:pt x="1817" y="47389"/>
                    <a:pt x="2217" y="47244"/>
                    <a:pt x="2708" y="46960"/>
                  </a:cubicBezTo>
                  <a:lnTo>
                    <a:pt x="17257" y="38544"/>
                  </a:lnTo>
                  <a:cubicBezTo>
                    <a:pt x="17601" y="38354"/>
                    <a:pt x="17906" y="38251"/>
                    <a:pt x="18155" y="38251"/>
                  </a:cubicBezTo>
                  <a:cubicBezTo>
                    <a:pt x="18591" y="38251"/>
                    <a:pt x="18855" y="38568"/>
                    <a:pt x="18855" y="39294"/>
                  </a:cubicBezTo>
                  <a:lnTo>
                    <a:pt x="18855" y="42099"/>
                  </a:lnTo>
                  <a:cubicBezTo>
                    <a:pt x="18855" y="43241"/>
                    <a:pt x="18203" y="44154"/>
                    <a:pt x="17257" y="44676"/>
                  </a:cubicBezTo>
                  <a:lnTo>
                    <a:pt x="2121" y="53386"/>
                  </a:lnTo>
                  <a:cubicBezTo>
                    <a:pt x="653" y="54267"/>
                    <a:pt x="1" y="55408"/>
                    <a:pt x="1" y="57202"/>
                  </a:cubicBezTo>
                  <a:lnTo>
                    <a:pt x="1" y="65586"/>
                  </a:lnTo>
                  <a:cubicBezTo>
                    <a:pt x="1" y="66789"/>
                    <a:pt x="295" y="67376"/>
                    <a:pt x="931" y="67376"/>
                  </a:cubicBezTo>
                  <a:cubicBezTo>
                    <a:pt x="1243" y="67376"/>
                    <a:pt x="1638" y="67235"/>
                    <a:pt x="2121" y="66956"/>
                  </a:cubicBezTo>
                  <a:lnTo>
                    <a:pt x="20780" y="56126"/>
                  </a:lnTo>
                  <a:cubicBezTo>
                    <a:pt x="27826" y="52048"/>
                    <a:pt x="32229" y="44937"/>
                    <a:pt x="32229" y="37631"/>
                  </a:cubicBezTo>
                  <a:lnTo>
                    <a:pt x="32229" y="27681"/>
                  </a:lnTo>
                  <a:cubicBezTo>
                    <a:pt x="32229" y="22682"/>
                    <a:pt x="30522" y="20308"/>
                    <a:pt x="27552" y="20308"/>
                  </a:cubicBezTo>
                  <a:cubicBezTo>
                    <a:pt x="26007" y="20308"/>
                    <a:pt x="24120" y="20951"/>
                    <a:pt x="21954" y="22201"/>
                  </a:cubicBezTo>
                  <a:lnTo>
                    <a:pt x="13930" y="26866"/>
                  </a:lnTo>
                  <a:lnTo>
                    <a:pt x="13930" y="22201"/>
                  </a:lnTo>
                  <a:lnTo>
                    <a:pt x="27989" y="14112"/>
                  </a:lnTo>
                  <a:cubicBezTo>
                    <a:pt x="29457" y="13231"/>
                    <a:pt x="30109" y="12089"/>
                    <a:pt x="30109" y="10295"/>
                  </a:cubicBezTo>
                  <a:lnTo>
                    <a:pt x="30109" y="1781"/>
                  </a:lnTo>
                  <a:cubicBezTo>
                    <a:pt x="30109" y="588"/>
                    <a:pt x="29820" y="0"/>
                    <a:pt x="29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56"/>
          <p:cNvGrpSpPr/>
          <p:nvPr/>
        </p:nvGrpSpPr>
        <p:grpSpPr>
          <a:xfrm flipH="1">
            <a:off x="-2299857" y="-2697840"/>
            <a:ext cx="4017967" cy="3644766"/>
            <a:chOff x="3166062" y="1034326"/>
            <a:chExt cx="6010422" cy="5452155"/>
          </a:xfrm>
        </p:grpSpPr>
        <p:sp>
          <p:nvSpPr>
            <p:cNvPr id="2921" name="Google Shape;2921;p56"/>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56"/>
          <p:cNvGrpSpPr/>
          <p:nvPr/>
        </p:nvGrpSpPr>
        <p:grpSpPr>
          <a:xfrm>
            <a:off x="7540747" y="-598211"/>
            <a:ext cx="3863499" cy="3798516"/>
            <a:chOff x="3133537" y="-308699"/>
            <a:chExt cx="6010422" cy="5452155"/>
          </a:xfrm>
        </p:grpSpPr>
        <p:sp>
          <p:nvSpPr>
            <p:cNvPr id="2924" name="Google Shape;2924;p56"/>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56"/>
          <p:cNvGrpSpPr/>
          <p:nvPr/>
        </p:nvGrpSpPr>
        <p:grpSpPr>
          <a:xfrm>
            <a:off x="7540741" y="371486"/>
            <a:ext cx="593164" cy="1161172"/>
            <a:chOff x="4921825" y="870250"/>
            <a:chExt cx="407925" cy="798550"/>
          </a:xfrm>
        </p:grpSpPr>
        <p:sp>
          <p:nvSpPr>
            <p:cNvPr id="2927" name="Google Shape;2927;p56"/>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6"/>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6"/>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6"/>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6"/>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6"/>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6"/>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6"/>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6"/>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6"/>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6"/>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6"/>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6"/>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7" name="Google Shape;2957;p56"/>
          <p:cNvCxnSpPr/>
          <p:nvPr/>
        </p:nvCxnSpPr>
        <p:spPr>
          <a:xfrm>
            <a:off x="2230538" y="3647950"/>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958" name="Google Shape;2958;p56"/>
          <p:cNvCxnSpPr/>
          <p:nvPr/>
        </p:nvCxnSpPr>
        <p:spPr>
          <a:xfrm>
            <a:off x="-594350" y="3647950"/>
            <a:ext cx="1828500" cy="0"/>
          </a:xfrm>
          <a:prstGeom prst="straightConnector1">
            <a:avLst/>
          </a:prstGeom>
          <a:noFill/>
          <a:ln w="28575" cap="flat" cmpd="sng">
            <a:solidFill>
              <a:schemeClr val="dk2"/>
            </a:solidFill>
            <a:prstDash val="dot"/>
            <a:round/>
            <a:headEnd type="none" w="med" len="med"/>
            <a:tailEnd type="none" w="med" len="med"/>
          </a:ln>
        </p:spPr>
      </p:cxnSp>
      <p:cxnSp>
        <p:nvCxnSpPr>
          <p:cNvPr id="2959" name="Google Shape;2959;p56"/>
          <p:cNvCxnSpPr>
            <a:endCxn id="2960" idx="3"/>
          </p:cNvCxnSpPr>
          <p:nvPr/>
        </p:nvCxnSpPr>
        <p:spPr>
          <a:xfrm rot="10800000" flipH="1">
            <a:off x="5047475" y="3641750"/>
            <a:ext cx="1984200" cy="6300"/>
          </a:xfrm>
          <a:prstGeom prst="straightConnector1">
            <a:avLst/>
          </a:prstGeom>
          <a:noFill/>
          <a:ln w="28575" cap="flat" cmpd="sng">
            <a:solidFill>
              <a:schemeClr val="dk2"/>
            </a:solidFill>
            <a:prstDash val="dot"/>
            <a:round/>
            <a:headEnd type="none" w="med" len="med"/>
            <a:tailEnd type="triangl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37"/>
        <p:cNvGrpSpPr/>
        <p:nvPr/>
      </p:nvGrpSpPr>
      <p:grpSpPr>
        <a:xfrm>
          <a:off x="0" y="0"/>
          <a:ext cx="0" cy="0"/>
          <a:chOff x="0" y="0"/>
          <a:chExt cx="0" cy="0"/>
        </a:xfrm>
      </p:grpSpPr>
      <p:sp>
        <p:nvSpPr>
          <p:cNvPr id="2842" name="Google Shape;2842;p55"/>
          <p:cNvSpPr/>
          <p:nvPr/>
        </p:nvSpPr>
        <p:spPr>
          <a:xfrm>
            <a:off x="2975046" y="263861"/>
            <a:ext cx="30873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txBox="1">
            <a:spLocks noGrp="1"/>
          </p:cNvSpPr>
          <p:nvPr>
            <p:ph type="title"/>
          </p:nvPr>
        </p:nvSpPr>
        <p:spPr>
          <a:xfrm>
            <a:off x="666696" y="-2248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Demo</a:t>
            </a:r>
            <a:endParaRPr dirty="0"/>
          </a:p>
        </p:txBody>
      </p:sp>
      <p:grpSp>
        <p:nvGrpSpPr>
          <p:cNvPr id="2862" name="Google Shape;2862;p55"/>
          <p:cNvGrpSpPr/>
          <p:nvPr/>
        </p:nvGrpSpPr>
        <p:grpSpPr>
          <a:xfrm>
            <a:off x="386091" y="3663336"/>
            <a:ext cx="593164" cy="1161172"/>
            <a:chOff x="4921825" y="870250"/>
            <a:chExt cx="407925" cy="798550"/>
          </a:xfrm>
        </p:grpSpPr>
        <p:sp>
          <p:nvSpPr>
            <p:cNvPr id="2863" name="Google Shape;2863;p5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55"/>
          <p:cNvGrpSpPr/>
          <p:nvPr/>
        </p:nvGrpSpPr>
        <p:grpSpPr>
          <a:xfrm flipH="1">
            <a:off x="-2745382" y="-1156777"/>
            <a:ext cx="4017967" cy="3644766"/>
            <a:chOff x="3166062" y="1034326"/>
            <a:chExt cx="6010422" cy="5452155"/>
          </a:xfrm>
        </p:grpSpPr>
        <p:sp>
          <p:nvSpPr>
            <p:cNvPr id="2894" name="Google Shape;2894;p55"/>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加载项 1" title="Web Viewer">
                <a:extLst>
                  <a:ext uri="{FF2B5EF4-FFF2-40B4-BE49-F238E27FC236}">
                    <a16:creationId xmlns:a16="http://schemas.microsoft.com/office/drawing/2014/main" id="{EFCFC0BB-89AC-9E8E-9A88-6F4468C1ADE2}"/>
                  </a:ext>
                </a:extLst>
              </p:cNvPr>
              <p:cNvGraphicFramePr>
                <a:graphicFrameLocks noGrp="1"/>
              </p:cNvGraphicFramePr>
              <p:nvPr>
                <p:extLst>
                  <p:ext uri="{D42A27DB-BD31-4B8C-83A1-F6EECF244321}">
                    <p14:modId xmlns:p14="http://schemas.microsoft.com/office/powerpoint/2010/main" val="3868698071"/>
                  </p:ext>
                </p:extLst>
              </p:nvPr>
            </p:nvGraphicFramePr>
            <p:xfrm>
              <a:off x="108856" y="678411"/>
              <a:ext cx="9035144" cy="446508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加载项 1" title="Web Viewer">
                <a:extLst>
                  <a:ext uri="{FF2B5EF4-FFF2-40B4-BE49-F238E27FC236}">
                    <a16:creationId xmlns:a16="http://schemas.microsoft.com/office/drawing/2014/main" id="{EFCFC0BB-89AC-9E8E-9A88-6F4468C1ADE2}"/>
                  </a:ext>
                </a:extLst>
              </p:cNvPr>
              <p:cNvPicPr>
                <a:picLocks noGrp="1" noRot="1" noChangeAspect="1" noMove="1" noResize="1" noEditPoints="1" noAdjustHandles="1" noChangeArrowheads="1" noChangeShapeType="1"/>
              </p:cNvPicPr>
              <p:nvPr/>
            </p:nvPicPr>
            <p:blipFill>
              <a:blip r:embed="rId4"/>
              <a:stretch>
                <a:fillRect/>
              </a:stretch>
            </p:blipFill>
            <p:spPr>
              <a:xfrm>
                <a:off x="108856" y="678411"/>
                <a:ext cx="9035144" cy="4465089"/>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p57"/>
          <p:cNvSpPr/>
          <p:nvPr/>
        </p:nvSpPr>
        <p:spPr>
          <a:xfrm>
            <a:off x="3107350" y="428800"/>
            <a:ext cx="28806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txBox="1">
            <a:spLocks noGrp="1"/>
          </p:cNvSpPr>
          <p:nvPr>
            <p:ph type="title"/>
          </p:nvPr>
        </p:nvSpPr>
        <p:spPr>
          <a:xfrm>
            <a:off x="720000" y="187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Demo Output</a:t>
            </a:r>
            <a:endParaRPr/>
          </a:p>
        </p:txBody>
      </p:sp>
      <p:grpSp>
        <p:nvGrpSpPr>
          <p:cNvPr id="2967" name="Google Shape;2967;p57"/>
          <p:cNvGrpSpPr/>
          <p:nvPr/>
        </p:nvGrpSpPr>
        <p:grpSpPr>
          <a:xfrm flipH="1">
            <a:off x="-2377332" y="-1926677"/>
            <a:ext cx="4017967" cy="3644766"/>
            <a:chOff x="3166062" y="1034326"/>
            <a:chExt cx="6010422" cy="5452155"/>
          </a:xfrm>
        </p:grpSpPr>
        <p:sp>
          <p:nvSpPr>
            <p:cNvPr id="2968" name="Google Shape;2968;p57"/>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57"/>
          <p:cNvGrpSpPr/>
          <p:nvPr/>
        </p:nvGrpSpPr>
        <p:grpSpPr>
          <a:xfrm>
            <a:off x="299966" y="1461873"/>
            <a:ext cx="593164" cy="1161172"/>
            <a:chOff x="4921825" y="870250"/>
            <a:chExt cx="407925" cy="798550"/>
          </a:xfrm>
        </p:grpSpPr>
        <p:sp>
          <p:nvSpPr>
            <p:cNvPr id="2971" name="Google Shape;2971;p5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1" name="Google Shape;3001;p57"/>
          <p:cNvPicPr preferRelativeResize="0"/>
          <p:nvPr/>
        </p:nvPicPr>
        <p:blipFill>
          <a:blip r:embed="rId3">
            <a:alphaModFix/>
          </a:blip>
          <a:stretch>
            <a:fillRect/>
          </a:stretch>
        </p:blipFill>
        <p:spPr>
          <a:xfrm>
            <a:off x="1888937" y="789487"/>
            <a:ext cx="4574674" cy="1619249"/>
          </a:xfrm>
          <a:prstGeom prst="rect">
            <a:avLst/>
          </a:prstGeom>
          <a:noFill/>
          <a:ln>
            <a:noFill/>
          </a:ln>
        </p:spPr>
      </p:pic>
      <p:pic>
        <p:nvPicPr>
          <p:cNvPr id="3002" name="Google Shape;3002;p57"/>
          <p:cNvPicPr preferRelativeResize="0"/>
          <p:nvPr/>
        </p:nvPicPr>
        <p:blipFill>
          <a:blip r:embed="rId4">
            <a:alphaModFix/>
          </a:blip>
          <a:stretch>
            <a:fillRect/>
          </a:stretch>
        </p:blipFill>
        <p:spPr>
          <a:xfrm>
            <a:off x="1888925" y="2623050"/>
            <a:ext cx="5976950" cy="21217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58"/>
          <p:cNvSpPr/>
          <p:nvPr/>
        </p:nvSpPr>
        <p:spPr>
          <a:xfrm>
            <a:off x="3107350" y="428800"/>
            <a:ext cx="28806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txBox="1">
            <a:spLocks noGrp="1"/>
          </p:cNvSpPr>
          <p:nvPr>
            <p:ph type="title"/>
          </p:nvPr>
        </p:nvSpPr>
        <p:spPr>
          <a:xfrm>
            <a:off x="720000" y="187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Demo Output</a:t>
            </a:r>
            <a:endParaRPr/>
          </a:p>
        </p:txBody>
      </p:sp>
      <p:grpSp>
        <p:nvGrpSpPr>
          <p:cNvPr id="3009" name="Google Shape;3009;p58"/>
          <p:cNvGrpSpPr/>
          <p:nvPr/>
        </p:nvGrpSpPr>
        <p:grpSpPr>
          <a:xfrm flipH="1">
            <a:off x="-2377332" y="-1926677"/>
            <a:ext cx="4017967" cy="3644766"/>
            <a:chOff x="3166062" y="1034326"/>
            <a:chExt cx="6010422" cy="5452155"/>
          </a:xfrm>
        </p:grpSpPr>
        <p:sp>
          <p:nvSpPr>
            <p:cNvPr id="3010" name="Google Shape;3010;p58"/>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2" name="Google Shape;3012;p58"/>
          <p:cNvGrpSpPr/>
          <p:nvPr/>
        </p:nvGrpSpPr>
        <p:grpSpPr>
          <a:xfrm>
            <a:off x="299966" y="1461873"/>
            <a:ext cx="593164" cy="1161172"/>
            <a:chOff x="4921825" y="870250"/>
            <a:chExt cx="407925" cy="798550"/>
          </a:xfrm>
        </p:grpSpPr>
        <p:sp>
          <p:nvSpPr>
            <p:cNvPr id="3013" name="Google Shape;3013;p58"/>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8"/>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8"/>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8"/>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8"/>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8"/>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8"/>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8"/>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8"/>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43" name="Google Shape;3043;p58"/>
          <p:cNvPicPr preferRelativeResize="0"/>
          <p:nvPr/>
        </p:nvPicPr>
        <p:blipFill>
          <a:blip r:embed="rId3">
            <a:alphaModFix/>
          </a:blip>
          <a:stretch>
            <a:fillRect/>
          </a:stretch>
        </p:blipFill>
        <p:spPr>
          <a:xfrm>
            <a:off x="1504187" y="944400"/>
            <a:ext cx="6135626" cy="38790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pic>
        <p:nvPicPr>
          <p:cNvPr id="3048" name="Google Shape;3048;p59"/>
          <p:cNvPicPr preferRelativeResize="0"/>
          <p:nvPr/>
        </p:nvPicPr>
        <p:blipFill>
          <a:blip r:embed="rId3">
            <a:alphaModFix/>
          </a:blip>
          <a:stretch>
            <a:fillRect/>
          </a:stretch>
        </p:blipFill>
        <p:spPr>
          <a:xfrm>
            <a:off x="5808141" y="1288198"/>
            <a:ext cx="2489475" cy="3116350"/>
          </a:xfrm>
          <a:prstGeom prst="rect">
            <a:avLst/>
          </a:prstGeom>
          <a:noFill/>
          <a:ln>
            <a:noFill/>
          </a:ln>
        </p:spPr>
      </p:pic>
      <p:sp>
        <p:nvSpPr>
          <p:cNvPr id="3049" name="Google Shape;3049;p59"/>
          <p:cNvSpPr txBox="1"/>
          <p:nvPr/>
        </p:nvSpPr>
        <p:spPr>
          <a:xfrm>
            <a:off x="194900" y="2408813"/>
            <a:ext cx="5791800" cy="1251000"/>
          </a:xfrm>
          <a:prstGeom prst="rect">
            <a:avLst/>
          </a:prstGeom>
          <a:no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n" sz="6000">
                <a:solidFill>
                  <a:schemeClr val="dk1"/>
                </a:solidFill>
                <a:latin typeface="Questrial"/>
                <a:ea typeface="Questrial"/>
                <a:cs typeface="Questrial"/>
                <a:sym typeface="Questrial"/>
              </a:rPr>
              <a:t>Conclusion</a:t>
            </a:r>
            <a:endParaRPr sz="6000">
              <a:latin typeface="Questrial"/>
              <a:ea typeface="Questrial"/>
              <a:cs typeface="Questrial"/>
              <a:sym typeface="Questrial"/>
            </a:endParaRPr>
          </a:p>
        </p:txBody>
      </p:sp>
      <p:sp>
        <p:nvSpPr>
          <p:cNvPr id="3050" name="Google Shape;3050;p59"/>
          <p:cNvSpPr/>
          <p:nvPr/>
        </p:nvSpPr>
        <p:spPr>
          <a:xfrm rot="10800000" flipH="1">
            <a:off x="715926" y="1704738"/>
            <a:ext cx="1433100" cy="569100"/>
          </a:xfrm>
          <a:prstGeom prst="rect">
            <a:avLst/>
          </a:prstGeom>
          <a:solidFill>
            <a:srgbClr val="EFE4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txBox="1"/>
          <p:nvPr/>
        </p:nvSpPr>
        <p:spPr>
          <a:xfrm>
            <a:off x="125663" y="1095313"/>
            <a:ext cx="2613600" cy="14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0">
                <a:solidFill>
                  <a:srgbClr val="000000"/>
                </a:solidFill>
                <a:latin typeface="Questrial"/>
                <a:ea typeface="Questrial"/>
                <a:cs typeface="Questrial"/>
                <a:sym typeface="Questrial"/>
              </a:rPr>
              <a:t>0</a:t>
            </a:r>
            <a:r>
              <a:rPr lang="en" sz="9000">
                <a:latin typeface="Questrial"/>
                <a:ea typeface="Questrial"/>
                <a:cs typeface="Questrial"/>
                <a:sym typeface="Questrial"/>
              </a:rPr>
              <a:t>6</a:t>
            </a:r>
            <a:endParaRPr sz="9000">
              <a:solidFill>
                <a:srgbClr val="000000"/>
              </a:solidFill>
              <a:latin typeface="Questrial"/>
              <a:ea typeface="Questrial"/>
              <a:cs typeface="Questrial"/>
              <a:sym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60"/>
          <p:cNvSpPr/>
          <p:nvPr/>
        </p:nvSpPr>
        <p:spPr>
          <a:xfrm>
            <a:off x="3131625" y="685975"/>
            <a:ext cx="27999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200"/>
              <a:t>Summarize</a:t>
            </a:r>
            <a:endParaRPr sz="3000"/>
          </a:p>
        </p:txBody>
      </p:sp>
      <p:cxnSp>
        <p:nvCxnSpPr>
          <p:cNvPr id="3058" name="Google Shape;3058;p60"/>
          <p:cNvCxnSpPr/>
          <p:nvPr/>
        </p:nvCxnSpPr>
        <p:spPr>
          <a:xfrm>
            <a:off x="2820650" y="2203754"/>
            <a:ext cx="922800" cy="0"/>
          </a:xfrm>
          <a:prstGeom prst="straightConnector1">
            <a:avLst/>
          </a:prstGeom>
          <a:noFill/>
          <a:ln w="19050" cap="flat" cmpd="sng">
            <a:solidFill>
              <a:schemeClr val="lt2"/>
            </a:solidFill>
            <a:prstDash val="solid"/>
            <a:round/>
            <a:headEnd type="oval" w="med" len="med"/>
            <a:tailEnd type="none" w="med" len="med"/>
          </a:ln>
        </p:spPr>
      </p:cxnSp>
      <p:cxnSp>
        <p:nvCxnSpPr>
          <p:cNvPr id="3059" name="Google Shape;3059;p60"/>
          <p:cNvCxnSpPr/>
          <p:nvPr/>
        </p:nvCxnSpPr>
        <p:spPr>
          <a:xfrm rot="10800000">
            <a:off x="5750072" y="1555706"/>
            <a:ext cx="559200" cy="0"/>
          </a:xfrm>
          <a:prstGeom prst="straightConnector1">
            <a:avLst/>
          </a:prstGeom>
          <a:noFill/>
          <a:ln w="19050" cap="flat" cmpd="sng">
            <a:solidFill>
              <a:schemeClr val="accent3"/>
            </a:solidFill>
            <a:prstDash val="solid"/>
            <a:round/>
            <a:headEnd type="oval" w="med" len="med"/>
            <a:tailEnd type="none" w="med" len="med"/>
          </a:ln>
        </p:spPr>
      </p:cxnSp>
      <p:cxnSp>
        <p:nvCxnSpPr>
          <p:cNvPr id="3060" name="Google Shape;3060;p60"/>
          <p:cNvCxnSpPr/>
          <p:nvPr/>
        </p:nvCxnSpPr>
        <p:spPr>
          <a:xfrm rot="10800000">
            <a:off x="5024975" y="2908040"/>
            <a:ext cx="1284300" cy="0"/>
          </a:xfrm>
          <a:prstGeom prst="straightConnector1">
            <a:avLst/>
          </a:prstGeom>
          <a:noFill/>
          <a:ln w="19050" cap="flat" cmpd="sng">
            <a:solidFill>
              <a:schemeClr val="accent4"/>
            </a:solidFill>
            <a:prstDash val="solid"/>
            <a:round/>
            <a:headEnd type="oval" w="med" len="med"/>
            <a:tailEnd type="none" w="med" len="med"/>
          </a:ln>
        </p:spPr>
      </p:cxnSp>
      <p:cxnSp>
        <p:nvCxnSpPr>
          <p:cNvPr id="3061" name="Google Shape;3061;p60"/>
          <p:cNvCxnSpPr/>
          <p:nvPr/>
        </p:nvCxnSpPr>
        <p:spPr>
          <a:xfrm>
            <a:off x="2950775" y="3590163"/>
            <a:ext cx="1352400" cy="0"/>
          </a:xfrm>
          <a:prstGeom prst="straightConnector1">
            <a:avLst/>
          </a:prstGeom>
          <a:noFill/>
          <a:ln w="19050" cap="flat" cmpd="sng">
            <a:solidFill>
              <a:schemeClr val="accent5"/>
            </a:solidFill>
            <a:prstDash val="solid"/>
            <a:round/>
            <a:headEnd type="oval" w="med" len="med"/>
            <a:tailEnd type="none" w="med" len="med"/>
          </a:ln>
        </p:spPr>
      </p:cxnSp>
      <p:sp>
        <p:nvSpPr>
          <p:cNvPr id="3062" name="Google Shape;3062;p60"/>
          <p:cNvSpPr/>
          <p:nvPr/>
        </p:nvSpPr>
        <p:spPr>
          <a:xfrm rot="10800000" flipH="1">
            <a:off x="6453612" y="1484449"/>
            <a:ext cx="1456500" cy="11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0"/>
          <p:cNvSpPr txBox="1">
            <a:spLocks noGrp="1"/>
          </p:cNvSpPr>
          <p:nvPr>
            <p:ph type="ctrTitle" idx="4294967295"/>
          </p:nvPr>
        </p:nvSpPr>
        <p:spPr>
          <a:xfrm>
            <a:off x="6375210" y="1156175"/>
            <a:ext cx="20538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a:t>Review Crawling</a:t>
            </a:r>
            <a:endParaRPr sz="1800"/>
          </a:p>
        </p:txBody>
      </p:sp>
      <p:sp>
        <p:nvSpPr>
          <p:cNvPr id="3064" name="Google Shape;3064;p60"/>
          <p:cNvSpPr/>
          <p:nvPr/>
        </p:nvSpPr>
        <p:spPr>
          <a:xfrm rot="10800000" flipH="1">
            <a:off x="6453598" y="2851800"/>
            <a:ext cx="1103100" cy="11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0"/>
          <p:cNvSpPr txBox="1">
            <a:spLocks noGrp="1"/>
          </p:cNvSpPr>
          <p:nvPr>
            <p:ph type="ctrTitle" idx="4294967295"/>
          </p:nvPr>
        </p:nvSpPr>
        <p:spPr>
          <a:xfrm>
            <a:off x="6375191" y="2502738"/>
            <a:ext cx="20538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a:t>Model Selecting</a:t>
            </a:r>
            <a:endParaRPr sz="1800"/>
          </a:p>
        </p:txBody>
      </p:sp>
      <p:sp>
        <p:nvSpPr>
          <p:cNvPr id="3066" name="Google Shape;3066;p60"/>
          <p:cNvSpPr/>
          <p:nvPr/>
        </p:nvSpPr>
        <p:spPr>
          <a:xfrm rot="10800000" flipH="1">
            <a:off x="1547975" y="2147500"/>
            <a:ext cx="1067400" cy="1125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067" name="Google Shape;3067;p60"/>
          <p:cNvSpPr txBox="1">
            <a:spLocks noGrp="1"/>
          </p:cNvSpPr>
          <p:nvPr>
            <p:ph type="ctrTitle" idx="4294967295"/>
          </p:nvPr>
        </p:nvSpPr>
        <p:spPr>
          <a:xfrm>
            <a:off x="648160" y="1555688"/>
            <a:ext cx="2053800" cy="31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Font typeface="Arial"/>
              <a:buNone/>
            </a:pPr>
            <a:r>
              <a:rPr lang="en" sz="1800"/>
              <a:t>Data Pre-Processing</a:t>
            </a:r>
            <a:endParaRPr sz="1800"/>
          </a:p>
        </p:txBody>
      </p:sp>
      <p:sp>
        <p:nvSpPr>
          <p:cNvPr id="3068" name="Google Shape;3068;p60"/>
          <p:cNvSpPr/>
          <p:nvPr/>
        </p:nvSpPr>
        <p:spPr>
          <a:xfrm rot="10800000" flipH="1">
            <a:off x="1547975" y="3533925"/>
            <a:ext cx="1216200" cy="112500"/>
          </a:xfrm>
          <a:prstGeom prst="rect">
            <a:avLst/>
          </a:prstGeom>
          <a:solidFill>
            <a:schemeClr val="accent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069" name="Google Shape;3069;p60"/>
          <p:cNvSpPr txBox="1">
            <a:spLocks noGrp="1"/>
          </p:cNvSpPr>
          <p:nvPr>
            <p:ph type="ctrTitle" idx="4294967295"/>
          </p:nvPr>
        </p:nvSpPr>
        <p:spPr>
          <a:xfrm>
            <a:off x="760691" y="3158188"/>
            <a:ext cx="2053800" cy="31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Font typeface="Arial"/>
              <a:buNone/>
            </a:pPr>
            <a:r>
              <a:rPr lang="en" sz="1800"/>
              <a:t>Demo</a:t>
            </a:r>
            <a:endParaRPr sz="1800"/>
          </a:p>
        </p:txBody>
      </p:sp>
      <p:sp>
        <p:nvSpPr>
          <p:cNvPr id="3070" name="Google Shape;3070;p60"/>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071" name="Google Shape;3071;p60"/>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grpSp>
        <p:nvGrpSpPr>
          <p:cNvPr id="3072" name="Google Shape;3072;p60"/>
          <p:cNvGrpSpPr/>
          <p:nvPr/>
        </p:nvGrpSpPr>
        <p:grpSpPr>
          <a:xfrm>
            <a:off x="3044167" y="1245513"/>
            <a:ext cx="2965275" cy="596557"/>
            <a:chOff x="3044167" y="1445763"/>
            <a:chExt cx="2965275" cy="596557"/>
          </a:xfrm>
        </p:grpSpPr>
        <p:sp>
          <p:nvSpPr>
            <p:cNvPr id="3073" name="Google Shape;3073;p60"/>
            <p:cNvSpPr/>
            <p:nvPr/>
          </p:nvSpPr>
          <p:spPr>
            <a:xfrm>
              <a:off x="3044167" y="1445763"/>
              <a:ext cx="2936700" cy="558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0"/>
            <p:cNvSpPr/>
            <p:nvPr/>
          </p:nvSpPr>
          <p:spPr>
            <a:xfrm>
              <a:off x="3072742" y="1483720"/>
              <a:ext cx="2936700" cy="558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0"/>
          <p:cNvGrpSpPr/>
          <p:nvPr/>
        </p:nvGrpSpPr>
        <p:grpSpPr>
          <a:xfrm>
            <a:off x="3255517" y="1927638"/>
            <a:ext cx="2542575" cy="596554"/>
            <a:chOff x="3255517" y="2127888"/>
            <a:chExt cx="2542575" cy="596554"/>
          </a:xfrm>
        </p:grpSpPr>
        <p:sp>
          <p:nvSpPr>
            <p:cNvPr id="3076" name="Google Shape;3076;p60"/>
            <p:cNvSpPr/>
            <p:nvPr/>
          </p:nvSpPr>
          <p:spPr>
            <a:xfrm>
              <a:off x="3255517" y="2127888"/>
              <a:ext cx="2514000" cy="558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0"/>
            <p:cNvSpPr/>
            <p:nvPr/>
          </p:nvSpPr>
          <p:spPr>
            <a:xfrm>
              <a:off x="3284092" y="2165841"/>
              <a:ext cx="2514000" cy="558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0"/>
          <p:cNvGrpSpPr/>
          <p:nvPr/>
        </p:nvGrpSpPr>
        <p:grpSpPr>
          <a:xfrm>
            <a:off x="3498967" y="2609763"/>
            <a:ext cx="2055675" cy="596547"/>
            <a:chOff x="3498967" y="2609763"/>
            <a:chExt cx="2055675" cy="596547"/>
          </a:xfrm>
        </p:grpSpPr>
        <p:sp>
          <p:nvSpPr>
            <p:cNvPr id="3079" name="Google Shape;3079;p60"/>
            <p:cNvSpPr/>
            <p:nvPr/>
          </p:nvSpPr>
          <p:spPr>
            <a:xfrm>
              <a:off x="3498967" y="2609763"/>
              <a:ext cx="2027100" cy="558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0"/>
            <p:cNvSpPr/>
            <p:nvPr/>
          </p:nvSpPr>
          <p:spPr>
            <a:xfrm>
              <a:off x="3527542" y="2647710"/>
              <a:ext cx="2027100" cy="5586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0"/>
          <p:cNvGrpSpPr/>
          <p:nvPr/>
        </p:nvGrpSpPr>
        <p:grpSpPr>
          <a:xfrm>
            <a:off x="3807217" y="3291900"/>
            <a:ext cx="1439175" cy="596530"/>
            <a:chOff x="3807217" y="3291900"/>
            <a:chExt cx="1439175" cy="596530"/>
          </a:xfrm>
        </p:grpSpPr>
        <p:sp>
          <p:nvSpPr>
            <p:cNvPr id="3082" name="Google Shape;3082;p60"/>
            <p:cNvSpPr/>
            <p:nvPr/>
          </p:nvSpPr>
          <p:spPr>
            <a:xfrm>
              <a:off x="3807217" y="3291900"/>
              <a:ext cx="1410600" cy="558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0"/>
            <p:cNvSpPr/>
            <p:nvPr/>
          </p:nvSpPr>
          <p:spPr>
            <a:xfrm>
              <a:off x="3835792" y="3329830"/>
              <a:ext cx="1410600" cy="5586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0"/>
          <p:cNvGrpSpPr/>
          <p:nvPr/>
        </p:nvGrpSpPr>
        <p:grpSpPr>
          <a:xfrm>
            <a:off x="760691" y="846936"/>
            <a:ext cx="593164" cy="1161172"/>
            <a:chOff x="4921825" y="870250"/>
            <a:chExt cx="407925" cy="798550"/>
          </a:xfrm>
        </p:grpSpPr>
        <p:sp>
          <p:nvSpPr>
            <p:cNvPr id="3085" name="Google Shape;3085;p60"/>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0"/>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0"/>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0"/>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0"/>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0"/>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0"/>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0"/>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0"/>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0"/>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0"/>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0"/>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0"/>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0"/>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0"/>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0"/>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0"/>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0"/>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0"/>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0"/>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0"/>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0"/>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0"/>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0"/>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0"/>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0"/>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0"/>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0"/>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0"/>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0"/>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60"/>
          <p:cNvGrpSpPr/>
          <p:nvPr/>
        </p:nvGrpSpPr>
        <p:grpSpPr>
          <a:xfrm>
            <a:off x="7674941" y="3849323"/>
            <a:ext cx="593164" cy="1161172"/>
            <a:chOff x="4921825" y="870250"/>
            <a:chExt cx="407925" cy="798550"/>
          </a:xfrm>
        </p:grpSpPr>
        <p:sp>
          <p:nvSpPr>
            <p:cNvPr id="3116" name="Google Shape;3116;p60"/>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0"/>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0"/>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0"/>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0"/>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0"/>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0"/>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0"/>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0"/>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0"/>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0"/>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0"/>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0"/>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0"/>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0"/>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0"/>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0"/>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0"/>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0"/>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0"/>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0"/>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0"/>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0"/>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0"/>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0"/>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0"/>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0"/>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0"/>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0"/>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0"/>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60"/>
          <p:cNvGrpSpPr/>
          <p:nvPr/>
        </p:nvGrpSpPr>
        <p:grpSpPr>
          <a:xfrm>
            <a:off x="4231991" y="4011958"/>
            <a:ext cx="680010" cy="596530"/>
            <a:chOff x="3959617" y="3644550"/>
            <a:chExt cx="1439175" cy="596530"/>
          </a:xfrm>
        </p:grpSpPr>
        <p:sp>
          <p:nvSpPr>
            <p:cNvPr id="3147" name="Google Shape;3147;p60"/>
            <p:cNvSpPr/>
            <p:nvPr/>
          </p:nvSpPr>
          <p:spPr>
            <a:xfrm>
              <a:off x="3959617" y="3644550"/>
              <a:ext cx="1410600" cy="558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0"/>
            <p:cNvSpPr/>
            <p:nvPr/>
          </p:nvSpPr>
          <p:spPr>
            <a:xfrm>
              <a:off x="3988192" y="3682480"/>
              <a:ext cx="1410600" cy="558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60"/>
          <p:cNvGrpSpPr/>
          <p:nvPr/>
        </p:nvGrpSpPr>
        <p:grpSpPr>
          <a:xfrm>
            <a:off x="4412375" y="4169467"/>
            <a:ext cx="319244" cy="319206"/>
            <a:chOff x="3179483" y="2492732"/>
            <a:chExt cx="181926" cy="181894"/>
          </a:xfrm>
        </p:grpSpPr>
        <p:sp>
          <p:nvSpPr>
            <p:cNvPr id="3150" name="Google Shape;3150;p60"/>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51" name="Google Shape;3151;p60"/>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5"/>
        <p:cNvGrpSpPr/>
        <p:nvPr/>
      </p:nvGrpSpPr>
      <p:grpSpPr>
        <a:xfrm>
          <a:off x="0" y="0"/>
          <a:ext cx="0" cy="0"/>
          <a:chOff x="0" y="0"/>
          <a:chExt cx="0" cy="0"/>
        </a:xfrm>
      </p:grpSpPr>
      <p:sp>
        <p:nvSpPr>
          <p:cNvPr id="3156" name="Google Shape;3156;p61"/>
          <p:cNvSpPr/>
          <p:nvPr/>
        </p:nvSpPr>
        <p:spPr>
          <a:xfrm>
            <a:off x="3074975" y="685975"/>
            <a:ext cx="30831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Conclusion</a:t>
            </a:r>
            <a:endParaRPr/>
          </a:p>
        </p:txBody>
      </p:sp>
      <p:sp>
        <p:nvSpPr>
          <p:cNvPr id="3158" name="Google Shape;3158;p61"/>
          <p:cNvSpPr/>
          <p:nvPr/>
        </p:nvSpPr>
        <p:spPr>
          <a:xfrm rot="10800000" flipH="1">
            <a:off x="6117803" y="1617525"/>
            <a:ext cx="1475100" cy="11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1"/>
          <p:cNvSpPr txBox="1">
            <a:spLocks noGrp="1"/>
          </p:cNvSpPr>
          <p:nvPr>
            <p:ph type="ctrTitle" idx="4294967295"/>
          </p:nvPr>
        </p:nvSpPr>
        <p:spPr>
          <a:xfrm>
            <a:off x="6039738" y="1158013"/>
            <a:ext cx="20118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a:t>Compared with the proposal</a:t>
            </a:r>
            <a:endParaRPr sz="1800"/>
          </a:p>
        </p:txBody>
      </p:sp>
      <p:sp>
        <p:nvSpPr>
          <p:cNvPr id="3160" name="Google Shape;3160;p61"/>
          <p:cNvSpPr txBox="1">
            <a:spLocks noGrp="1"/>
          </p:cNvSpPr>
          <p:nvPr>
            <p:ph type="subTitle" idx="4294967295"/>
          </p:nvPr>
        </p:nvSpPr>
        <p:spPr>
          <a:xfrm>
            <a:off x="6039950" y="1746900"/>
            <a:ext cx="27678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1.Complete all the ideas mentioned.</a:t>
            </a:r>
            <a:endParaRPr>
              <a:solidFill>
                <a:schemeClr val="dk1"/>
              </a:solidFill>
            </a:endParaRPr>
          </a:p>
          <a:p>
            <a:pPr marL="0" lvl="0" indent="0" algn="l" rtl="0">
              <a:spcBef>
                <a:spcPts val="0"/>
              </a:spcBef>
              <a:spcAft>
                <a:spcPts val="0"/>
              </a:spcAft>
              <a:buNone/>
            </a:pPr>
            <a:r>
              <a:rPr lang="en">
                <a:solidFill>
                  <a:schemeClr val="dk1"/>
                </a:solidFill>
              </a:rPr>
              <a:t>2. Optimize the presentation form of the Output.</a:t>
            </a:r>
            <a:endParaRPr>
              <a:solidFill>
                <a:schemeClr val="dk1"/>
              </a:solidFill>
            </a:endParaRPr>
          </a:p>
        </p:txBody>
      </p:sp>
      <p:sp>
        <p:nvSpPr>
          <p:cNvPr id="3161" name="Google Shape;3161;p61"/>
          <p:cNvSpPr/>
          <p:nvPr/>
        </p:nvSpPr>
        <p:spPr>
          <a:xfrm rot="10800000" flipH="1">
            <a:off x="1197275" y="1634400"/>
            <a:ext cx="1825500" cy="1125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162" name="Google Shape;3162;p61"/>
          <p:cNvSpPr txBox="1">
            <a:spLocks noGrp="1"/>
          </p:cNvSpPr>
          <p:nvPr>
            <p:ph type="ctrTitle" idx="4294967295"/>
          </p:nvPr>
        </p:nvSpPr>
        <p:spPr>
          <a:xfrm>
            <a:off x="1095039" y="1427700"/>
            <a:ext cx="2008800" cy="31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Font typeface="Arial"/>
              <a:buNone/>
            </a:pPr>
            <a:r>
              <a:rPr lang="en" sz="1800"/>
              <a:t>Summarize</a:t>
            </a:r>
            <a:endParaRPr sz="1800"/>
          </a:p>
        </p:txBody>
      </p:sp>
      <p:sp>
        <p:nvSpPr>
          <p:cNvPr id="3163" name="Google Shape;3163;p61"/>
          <p:cNvSpPr/>
          <p:nvPr/>
        </p:nvSpPr>
        <p:spPr>
          <a:xfrm rot="10800000" flipH="1">
            <a:off x="6121258" y="3828725"/>
            <a:ext cx="1004400" cy="11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1"/>
          <p:cNvSpPr txBox="1">
            <a:spLocks noGrp="1"/>
          </p:cNvSpPr>
          <p:nvPr>
            <p:ph type="ctrTitle" idx="4294967295"/>
          </p:nvPr>
        </p:nvSpPr>
        <p:spPr>
          <a:xfrm>
            <a:off x="6039999" y="3638900"/>
            <a:ext cx="20115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a:t>Future Prospect</a:t>
            </a:r>
            <a:endParaRPr sz="1800"/>
          </a:p>
        </p:txBody>
      </p:sp>
      <p:sp>
        <p:nvSpPr>
          <p:cNvPr id="3165" name="Google Shape;3165;p61"/>
          <p:cNvSpPr txBox="1">
            <a:spLocks noGrp="1"/>
          </p:cNvSpPr>
          <p:nvPr>
            <p:ph type="subTitle" idx="4294967295"/>
          </p:nvPr>
        </p:nvSpPr>
        <p:spPr>
          <a:xfrm>
            <a:off x="6039910" y="3958100"/>
            <a:ext cx="20115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Can be applied to all Amazon products!!!</a:t>
            </a:r>
            <a:endParaRPr>
              <a:solidFill>
                <a:schemeClr val="dk1"/>
              </a:solidFill>
            </a:endParaRPr>
          </a:p>
        </p:txBody>
      </p:sp>
      <p:grpSp>
        <p:nvGrpSpPr>
          <p:cNvPr id="3166" name="Google Shape;3166;p61"/>
          <p:cNvGrpSpPr/>
          <p:nvPr/>
        </p:nvGrpSpPr>
        <p:grpSpPr>
          <a:xfrm>
            <a:off x="303491" y="313536"/>
            <a:ext cx="593164" cy="1161172"/>
            <a:chOff x="4921825" y="870250"/>
            <a:chExt cx="407925" cy="798550"/>
          </a:xfrm>
        </p:grpSpPr>
        <p:sp>
          <p:nvSpPr>
            <p:cNvPr id="3167" name="Google Shape;3167;p61"/>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1"/>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1"/>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1"/>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1"/>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1"/>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1"/>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1"/>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1"/>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1"/>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1"/>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1"/>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1"/>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1"/>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1"/>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1"/>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1"/>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1"/>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1"/>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1"/>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1"/>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1"/>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1"/>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1"/>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1"/>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1"/>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1"/>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1"/>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1"/>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1"/>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7" name="Google Shape;3197;p61"/>
          <p:cNvGrpSpPr/>
          <p:nvPr/>
        </p:nvGrpSpPr>
        <p:grpSpPr>
          <a:xfrm>
            <a:off x="7675841" y="2509798"/>
            <a:ext cx="593164" cy="1161172"/>
            <a:chOff x="4921825" y="870250"/>
            <a:chExt cx="407925" cy="798550"/>
          </a:xfrm>
        </p:grpSpPr>
        <p:sp>
          <p:nvSpPr>
            <p:cNvPr id="3198" name="Google Shape;3198;p61"/>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1"/>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1"/>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1"/>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1"/>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1"/>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1"/>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1"/>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1"/>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1"/>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1"/>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1"/>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1"/>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1"/>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1"/>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1"/>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1"/>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1"/>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1"/>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1"/>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1"/>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1"/>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1"/>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1"/>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1"/>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1"/>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1"/>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1"/>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1"/>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1"/>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61"/>
          <p:cNvGrpSpPr/>
          <p:nvPr/>
        </p:nvGrpSpPr>
        <p:grpSpPr>
          <a:xfrm flipH="1">
            <a:off x="-1129557" y="1795885"/>
            <a:ext cx="4017967" cy="3644766"/>
            <a:chOff x="3166062" y="1034326"/>
            <a:chExt cx="6010422" cy="5452155"/>
          </a:xfrm>
        </p:grpSpPr>
        <p:sp>
          <p:nvSpPr>
            <p:cNvPr id="3229" name="Google Shape;3229;p61"/>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1"/>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61"/>
          <p:cNvGrpSpPr/>
          <p:nvPr/>
        </p:nvGrpSpPr>
        <p:grpSpPr>
          <a:xfrm>
            <a:off x="2732998" y="915771"/>
            <a:ext cx="3678013" cy="3677281"/>
            <a:chOff x="893986" y="592571"/>
            <a:chExt cx="3678013" cy="3677281"/>
          </a:xfrm>
        </p:grpSpPr>
        <p:sp>
          <p:nvSpPr>
            <p:cNvPr id="3232" name="Google Shape;3232;p61"/>
            <p:cNvSpPr/>
            <p:nvPr/>
          </p:nvSpPr>
          <p:spPr>
            <a:xfrm rot="1800047">
              <a:off x="1386468" y="1086434"/>
              <a:ext cx="2690936" cy="2690936"/>
            </a:xfrm>
            <a:prstGeom prst="blockArc">
              <a:avLst>
                <a:gd name="adj1" fmla="val 14519365"/>
                <a:gd name="adj2" fmla="val 21550914"/>
                <a:gd name="adj3" fmla="val 957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1"/>
            <p:cNvSpPr/>
            <p:nvPr/>
          </p:nvSpPr>
          <p:spPr>
            <a:xfrm rot="-1800047" flipH="1">
              <a:off x="1388581" y="1086434"/>
              <a:ext cx="2690936" cy="2690936"/>
            </a:xfrm>
            <a:prstGeom prst="blockArc">
              <a:avLst>
                <a:gd name="adj1" fmla="val 14463022"/>
                <a:gd name="adj2" fmla="val 21472873"/>
                <a:gd name="adj3" fmla="val 938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1"/>
            <p:cNvSpPr/>
            <p:nvPr/>
          </p:nvSpPr>
          <p:spPr>
            <a:xfrm rot="-9000757" flipH="1">
              <a:off x="1387578" y="1084808"/>
              <a:ext cx="2690226" cy="2690226"/>
            </a:xfrm>
            <a:prstGeom prst="blockArc">
              <a:avLst>
                <a:gd name="adj1" fmla="val 14527725"/>
                <a:gd name="adj2" fmla="val 21502663"/>
                <a:gd name="adj3" fmla="val 94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35" name="Google Shape;3235;p61"/>
          <p:cNvPicPr preferRelativeResize="0"/>
          <p:nvPr/>
        </p:nvPicPr>
        <p:blipFill>
          <a:blip r:embed="rId3">
            <a:alphaModFix/>
          </a:blip>
          <a:stretch>
            <a:fillRect/>
          </a:stretch>
        </p:blipFill>
        <p:spPr>
          <a:xfrm>
            <a:off x="-215225" y="2494800"/>
            <a:ext cx="2767925" cy="2607400"/>
          </a:xfrm>
          <a:prstGeom prst="rect">
            <a:avLst/>
          </a:prstGeom>
          <a:noFill/>
          <a:ln>
            <a:noFill/>
          </a:ln>
        </p:spPr>
      </p:pic>
      <p:sp>
        <p:nvSpPr>
          <p:cNvPr id="3236" name="Google Shape;3236;p61"/>
          <p:cNvSpPr/>
          <p:nvPr/>
        </p:nvSpPr>
        <p:spPr>
          <a:xfrm rot="10800000" flipH="1">
            <a:off x="8124759" y="-10"/>
            <a:ext cx="1019253" cy="660785"/>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grpSp>
        <p:nvGrpSpPr>
          <p:cNvPr id="3237" name="Google Shape;3237;p61"/>
          <p:cNvGrpSpPr/>
          <p:nvPr/>
        </p:nvGrpSpPr>
        <p:grpSpPr>
          <a:xfrm>
            <a:off x="4192462" y="2434832"/>
            <a:ext cx="759065" cy="639162"/>
            <a:chOff x="3358678" y="3603357"/>
            <a:chExt cx="398501" cy="335554"/>
          </a:xfrm>
        </p:grpSpPr>
        <p:sp>
          <p:nvSpPr>
            <p:cNvPr id="3238" name="Google Shape;3238;p61"/>
            <p:cNvSpPr/>
            <p:nvPr/>
          </p:nvSpPr>
          <p:spPr>
            <a:xfrm>
              <a:off x="3384948" y="3628054"/>
              <a:ext cx="12014" cy="12014"/>
            </a:xfrm>
            <a:custGeom>
              <a:avLst/>
              <a:gdLst/>
              <a:ahLst/>
              <a:cxnLst/>
              <a:rect l="l" t="t" r="r" b="b"/>
              <a:pathLst>
                <a:path w="359" h="359" extrusionOk="0">
                  <a:moveTo>
                    <a:pt x="168" y="1"/>
                  </a:moveTo>
                  <a:cubicBezTo>
                    <a:pt x="96" y="1"/>
                    <a:pt x="1" y="96"/>
                    <a:pt x="1" y="168"/>
                  </a:cubicBezTo>
                  <a:cubicBezTo>
                    <a:pt x="1" y="263"/>
                    <a:pt x="96" y="358"/>
                    <a:pt x="168" y="358"/>
                  </a:cubicBezTo>
                  <a:cubicBezTo>
                    <a:pt x="263" y="358"/>
                    <a:pt x="358" y="263"/>
                    <a:pt x="358" y="168"/>
                  </a:cubicBezTo>
                  <a:cubicBezTo>
                    <a:pt x="358" y="96"/>
                    <a:pt x="263" y="1"/>
                    <a:pt x="1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1"/>
            <p:cNvSpPr/>
            <p:nvPr/>
          </p:nvSpPr>
          <p:spPr>
            <a:xfrm>
              <a:off x="3421625" y="3628054"/>
              <a:ext cx="11980" cy="12014"/>
            </a:xfrm>
            <a:custGeom>
              <a:avLst/>
              <a:gdLst/>
              <a:ahLst/>
              <a:cxnLst/>
              <a:rect l="l" t="t" r="r" b="b"/>
              <a:pathLst>
                <a:path w="358" h="359" extrusionOk="0">
                  <a:moveTo>
                    <a:pt x="191" y="1"/>
                  </a:moveTo>
                  <a:cubicBezTo>
                    <a:pt x="96" y="1"/>
                    <a:pt x="0" y="96"/>
                    <a:pt x="0" y="168"/>
                  </a:cubicBezTo>
                  <a:cubicBezTo>
                    <a:pt x="0" y="263"/>
                    <a:pt x="96" y="358"/>
                    <a:pt x="191" y="358"/>
                  </a:cubicBezTo>
                  <a:cubicBezTo>
                    <a:pt x="262" y="358"/>
                    <a:pt x="358" y="263"/>
                    <a:pt x="358" y="168"/>
                  </a:cubicBezTo>
                  <a:cubicBezTo>
                    <a:pt x="358" y="96"/>
                    <a:pt x="310" y="1"/>
                    <a:pt x="1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1"/>
            <p:cNvSpPr/>
            <p:nvPr/>
          </p:nvSpPr>
          <p:spPr>
            <a:xfrm>
              <a:off x="3404089" y="3628054"/>
              <a:ext cx="11980" cy="12014"/>
            </a:xfrm>
            <a:custGeom>
              <a:avLst/>
              <a:gdLst/>
              <a:ahLst/>
              <a:cxnLst/>
              <a:rect l="l" t="t" r="r" b="b"/>
              <a:pathLst>
                <a:path w="358" h="359" extrusionOk="0">
                  <a:moveTo>
                    <a:pt x="167" y="1"/>
                  </a:moveTo>
                  <a:cubicBezTo>
                    <a:pt x="72" y="1"/>
                    <a:pt x="0" y="96"/>
                    <a:pt x="0" y="168"/>
                  </a:cubicBezTo>
                  <a:cubicBezTo>
                    <a:pt x="0" y="263"/>
                    <a:pt x="72" y="358"/>
                    <a:pt x="167" y="358"/>
                  </a:cubicBezTo>
                  <a:cubicBezTo>
                    <a:pt x="262" y="358"/>
                    <a:pt x="358" y="263"/>
                    <a:pt x="358" y="168"/>
                  </a:cubicBezTo>
                  <a:cubicBezTo>
                    <a:pt x="310" y="96"/>
                    <a:pt x="262"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1"/>
            <p:cNvSpPr/>
            <p:nvPr/>
          </p:nvSpPr>
          <p:spPr>
            <a:xfrm>
              <a:off x="3664678" y="3628054"/>
              <a:ext cx="67800" cy="12014"/>
            </a:xfrm>
            <a:custGeom>
              <a:avLst/>
              <a:gdLst/>
              <a:ahLst/>
              <a:cxnLst/>
              <a:rect l="l" t="t" r="r" b="b"/>
              <a:pathLst>
                <a:path w="2026" h="359" extrusionOk="0">
                  <a:moveTo>
                    <a:pt x="191" y="1"/>
                  </a:moveTo>
                  <a:cubicBezTo>
                    <a:pt x="96" y="1"/>
                    <a:pt x="1" y="96"/>
                    <a:pt x="1" y="168"/>
                  </a:cubicBezTo>
                  <a:cubicBezTo>
                    <a:pt x="1" y="263"/>
                    <a:pt x="96" y="358"/>
                    <a:pt x="191" y="358"/>
                  </a:cubicBezTo>
                  <a:lnTo>
                    <a:pt x="1858" y="358"/>
                  </a:lnTo>
                  <a:cubicBezTo>
                    <a:pt x="1930" y="358"/>
                    <a:pt x="2025" y="263"/>
                    <a:pt x="2025" y="168"/>
                  </a:cubicBezTo>
                  <a:cubicBezTo>
                    <a:pt x="2025" y="96"/>
                    <a:pt x="1930" y="1"/>
                    <a:pt x="18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1"/>
            <p:cNvSpPr/>
            <p:nvPr/>
          </p:nvSpPr>
          <p:spPr>
            <a:xfrm>
              <a:off x="3446322" y="3628054"/>
              <a:ext cx="205642" cy="12014"/>
            </a:xfrm>
            <a:custGeom>
              <a:avLst/>
              <a:gdLst/>
              <a:ahLst/>
              <a:cxnLst/>
              <a:rect l="l" t="t" r="r" b="b"/>
              <a:pathLst>
                <a:path w="6145" h="359" extrusionOk="0">
                  <a:moveTo>
                    <a:pt x="191" y="1"/>
                  </a:moveTo>
                  <a:cubicBezTo>
                    <a:pt x="96" y="1"/>
                    <a:pt x="1" y="96"/>
                    <a:pt x="1" y="168"/>
                  </a:cubicBezTo>
                  <a:cubicBezTo>
                    <a:pt x="1" y="263"/>
                    <a:pt x="96" y="358"/>
                    <a:pt x="191" y="358"/>
                  </a:cubicBezTo>
                  <a:lnTo>
                    <a:pt x="5954" y="358"/>
                  </a:lnTo>
                  <a:cubicBezTo>
                    <a:pt x="6050" y="358"/>
                    <a:pt x="6145" y="263"/>
                    <a:pt x="6145" y="168"/>
                  </a:cubicBezTo>
                  <a:cubicBezTo>
                    <a:pt x="6145" y="96"/>
                    <a:pt x="6050" y="1"/>
                    <a:pt x="59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1"/>
            <p:cNvSpPr/>
            <p:nvPr/>
          </p:nvSpPr>
          <p:spPr>
            <a:xfrm>
              <a:off x="3358678" y="3603357"/>
              <a:ext cx="398501" cy="335554"/>
            </a:xfrm>
            <a:custGeom>
              <a:avLst/>
              <a:gdLst/>
              <a:ahLst/>
              <a:cxnLst/>
              <a:rect l="l" t="t" r="r" b="b"/>
              <a:pathLst>
                <a:path w="11908" h="10027" extrusionOk="0">
                  <a:moveTo>
                    <a:pt x="11169" y="334"/>
                  </a:moveTo>
                  <a:cubicBezTo>
                    <a:pt x="11383" y="334"/>
                    <a:pt x="11550" y="525"/>
                    <a:pt x="11550" y="739"/>
                  </a:cubicBezTo>
                  <a:lnTo>
                    <a:pt x="11550" y="1477"/>
                  </a:lnTo>
                  <a:lnTo>
                    <a:pt x="11002" y="1477"/>
                  </a:lnTo>
                  <a:cubicBezTo>
                    <a:pt x="10907" y="1477"/>
                    <a:pt x="10812" y="1572"/>
                    <a:pt x="10812" y="1668"/>
                  </a:cubicBezTo>
                  <a:cubicBezTo>
                    <a:pt x="10812" y="1739"/>
                    <a:pt x="10907" y="1834"/>
                    <a:pt x="11002" y="1834"/>
                  </a:cubicBezTo>
                  <a:lnTo>
                    <a:pt x="11550" y="1834"/>
                  </a:lnTo>
                  <a:lnTo>
                    <a:pt x="11550" y="9288"/>
                  </a:lnTo>
                  <a:cubicBezTo>
                    <a:pt x="11550" y="9479"/>
                    <a:pt x="11383" y="9669"/>
                    <a:pt x="11169" y="9669"/>
                  </a:cubicBezTo>
                  <a:lnTo>
                    <a:pt x="762" y="9669"/>
                  </a:lnTo>
                  <a:cubicBezTo>
                    <a:pt x="548" y="9669"/>
                    <a:pt x="357" y="9479"/>
                    <a:pt x="357" y="9288"/>
                  </a:cubicBezTo>
                  <a:lnTo>
                    <a:pt x="357" y="1834"/>
                  </a:lnTo>
                  <a:lnTo>
                    <a:pt x="10216" y="1834"/>
                  </a:lnTo>
                  <a:cubicBezTo>
                    <a:pt x="10312" y="1834"/>
                    <a:pt x="10407" y="1739"/>
                    <a:pt x="10407" y="1668"/>
                  </a:cubicBezTo>
                  <a:cubicBezTo>
                    <a:pt x="10407" y="1572"/>
                    <a:pt x="10312" y="1477"/>
                    <a:pt x="10216" y="1477"/>
                  </a:cubicBezTo>
                  <a:lnTo>
                    <a:pt x="357" y="1477"/>
                  </a:lnTo>
                  <a:lnTo>
                    <a:pt x="357" y="739"/>
                  </a:lnTo>
                  <a:cubicBezTo>
                    <a:pt x="357" y="525"/>
                    <a:pt x="548" y="334"/>
                    <a:pt x="762" y="334"/>
                  </a:cubicBezTo>
                  <a:close/>
                  <a:moveTo>
                    <a:pt x="762" y="1"/>
                  </a:moveTo>
                  <a:cubicBezTo>
                    <a:pt x="333" y="1"/>
                    <a:pt x="0" y="310"/>
                    <a:pt x="0" y="739"/>
                  </a:cubicBezTo>
                  <a:lnTo>
                    <a:pt x="0" y="9288"/>
                  </a:lnTo>
                  <a:cubicBezTo>
                    <a:pt x="0" y="9693"/>
                    <a:pt x="333" y="10026"/>
                    <a:pt x="762" y="10026"/>
                  </a:cubicBezTo>
                  <a:lnTo>
                    <a:pt x="11169" y="10026"/>
                  </a:lnTo>
                  <a:cubicBezTo>
                    <a:pt x="11574" y="10026"/>
                    <a:pt x="11907" y="9693"/>
                    <a:pt x="11907" y="9288"/>
                  </a:cubicBezTo>
                  <a:lnTo>
                    <a:pt x="11907" y="739"/>
                  </a:lnTo>
                  <a:cubicBezTo>
                    <a:pt x="11907" y="310"/>
                    <a:pt x="11598" y="1"/>
                    <a:pt x="111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1"/>
            <p:cNvSpPr/>
            <p:nvPr/>
          </p:nvSpPr>
          <p:spPr>
            <a:xfrm>
              <a:off x="3391339" y="3689428"/>
              <a:ext cx="185731" cy="161803"/>
            </a:xfrm>
            <a:custGeom>
              <a:avLst/>
              <a:gdLst/>
              <a:ahLst/>
              <a:cxnLst/>
              <a:rect l="l" t="t" r="r" b="b"/>
              <a:pathLst>
                <a:path w="5550" h="4835" extrusionOk="0">
                  <a:moveTo>
                    <a:pt x="4359" y="358"/>
                  </a:moveTo>
                  <a:lnTo>
                    <a:pt x="5073" y="1501"/>
                  </a:lnTo>
                  <a:lnTo>
                    <a:pt x="501" y="1501"/>
                  </a:lnTo>
                  <a:lnTo>
                    <a:pt x="1215" y="358"/>
                  </a:lnTo>
                  <a:close/>
                  <a:moveTo>
                    <a:pt x="1286" y="1858"/>
                  </a:moveTo>
                  <a:cubicBezTo>
                    <a:pt x="1263" y="2096"/>
                    <a:pt x="1048" y="2239"/>
                    <a:pt x="810" y="2239"/>
                  </a:cubicBezTo>
                  <a:cubicBezTo>
                    <a:pt x="572" y="2239"/>
                    <a:pt x="381" y="2096"/>
                    <a:pt x="334" y="1858"/>
                  </a:cubicBezTo>
                  <a:close/>
                  <a:moveTo>
                    <a:pt x="2596" y="1858"/>
                  </a:moveTo>
                  <a:cubicBezTo>
                    <a:pt x="2549" y="2096"/>
                    <a:pt x="2358" y="2239"/>
                    <a:pt x="2120" y="2239"/>
                  </a:cubicBezTo>
                  <a:cubicBezTo>
                    <a:pt x="1882" y="2239"/>
                    <a:pt x="1715" y="2072"/>
                    <a:pt x="1644" y="1858"/>
                  </a:cubicBezTo>
                  <a:close/>
                  <a:moveTo>
                    <a:pt x="3906" y="1858"/>
                  </a:moveTo>
                  <a:cubicBezTo>
                    <a:pt x="3882" y="2096"/>
                    <a:pt x="3668" y="2239"/>
                    <a:pt x="3430" y="2239"/>
                  </a:cubicBezTo>
                  <a:cubicBezTo>
                    <a:pt x="3168" y="2239"/>
                    <a:pt x="3001" y="2096"/>
                    <a:pt x="2953" y="1858"/>
                  </a:cubicBezTo>
                  <a:close/>
                  <a:moveTo>
                    <a:pt x="5192" y="1858"/>
                  </a:moveTo>
                  <a:cubicBezTo>
                    <a:pt x="5168" y="2096"/>
                    <a:pt x="4954" y="2239"/>
                    <a:pt x="4716" y="2239"/>
                  </a:cubicBezTo>
                  <a:cubicBezTo>
                    <a:pt x="4478" y="2239"/>
                    <a:pt x="4311" y="2072"/>
                    <a:pt x="4239" y="1858"/>
                  </a:cubicBezTo>
                  <a:close/>
                  <a:moveTo>
                    <a:pt x="4097" y="2263"/>
                  </a:moveTo>
                  <a:lnTo>
                    <a:pt x="4097" y="3525"/>
                  </a:lnTo>
                  <a:lnTo>
                    <a:pt x="3311" y="3525"/>
                  </a:lnTo>
                  <a:lnTo>
                    <a:pt x="3311" y="2596"/>
                  </a:lnTo>
                  <a:lnTo>
                    <a:pt x="3430" y="2596"/>
                  </a:lnTo>
                  <a:cubicBezTo>
                    <a:pt x="3716" y="2596"/>
                    <a:pt x="3954" y="2477"/>
                    <a:pt x="4097" y="2263"/>
                  </a:cubicBezTo>
                  <a:close/>
                  <a:moveTo>
                    <a:pt x="1453" y="2311"/>
                  </a:moveTo>
                  <a:cubicBezTo>
                    <a:pt x="1596" y="2501"/>
                    <a:pt x="1834" y="2620"/>
                    <a:pt x="2096" y="2620"/>
                  </a:cubicBezTo>
                  <a:cubicBezTo>
                    <a:pt x="2168" y="2596"/>
                    <a:pt x="2191" y="2596"/>
                    <a:pt x="2215" y="2596"/>
                  </a:cubicBezTo>
                  <a:lnTo>
                    <a:pt x="2215" y="3549"/>
                  </a:lnTo>
                  <a:lnTo>
                    <a:pt x="1453" y="3549"/>
                  </a:lnTo>
                  <a:lnTo>
                    <a:pt x="1453" y="2311"/>
                  </a:lnTo>
                  <a:close/>
                  <a:moveTo>
                    <a:pt x="2787" y="2311"/>
                  </a:moveTo>
                  <a:cubicBezTo>
                    <a:pt x="2834" y="2358"/>
                    <a:pt x="2906" y="2406"/>
                    <a:pt x="3001" y="2477"/>
                  </a:cubicBezTo>
                  <a:lnTo>
                    <a:pt x="3001" y="3739"/>
                  </a:lnTo>
                  <a:cubicBezTo>
                    <a:pt x="3001" y="3811"/>
                    <a:pt x="3073" y="3906"/>
                    <a:pt x="3168" y="3906"/>
                  </a:cubicBezTo>
                  <a:lnTo>
                    <a:pt x="4263" y="3906"/>
                  </a:lnTo>
                  <a:cubicBezTo>
                    <a:pt x="4359" y="3906"/>
                    <a:pt x="4454" y="3811"/>
                    <a:pt x="4454" y="3739"/>
                  </a:cubicBezTo>
                  <a:lnTo>
                    <a:pt x="4454" y="2549"/>
                  </a:lnTo>
                  <a:cubicBezTo>
                    <a:pt x="4549" y="2573"/>
                    <a:pt x="4620" y="2596"/>
                    <a:pt x="4740" y="2596"/>
                  </a:cubicBezTo>
                  <a:lnTo>
                    <a:pt x="4859" y="2596"/>
                  </a:lnTo>
                  <a:lnTo>
                    <a:pt x="4859" y="4478"/>
                  </a:lnTo>
                  <a:lnTo>
                    <a:pt x="691" y="4478"/>
                  </a:lnTo>
                  <a:lnTo>
                    <a:pt x="691" y="2596"/>
                  </a:lnTo>
                  <a:lnTo>
                    <a:pt x="810" y="2596"/>
                  </a:lnTo>
                  <a:cubicBezTo>
                    <a:pt x="905" y="2596"/>
                    <a:pt x="1024" y="2573"/>
                    <a:pt x="1120" y="2549"/>
                  </a:cubicBezTo>
                  <a:lnTo>
                    <a:pt x="1120" y="3739"/>
                  </a:lnTo>
                  <a:cubicBezTo>
                    <a:pt x="1120" y="3811"/>
                    <a:pt x="1215" y="3906"/>
                    <a:pt x="1286" y="3906"/>
                  </a:cubicBezTo>
                  <a:lnTo>
                    <a:pt x="2406" y="3906"/>
                  </a:lnTo>
                  <a:cubicBezTo>
                    <a:pt x="2477" y="3906"/>
                    <a:pt x="2572" y="3811"/>
                    <a:pt x="2572" y="3739"/>
                  </a:cubicBezTo>
                  <a:lnTo>
                    <a:pt x="2572" y="2477"/>
                  </a:lnTo>
                  <a:cubicBezTo>
                    <a:pt x="2668" y="2430"/>
                    <a:pt x="2715" y="2358"/>
                    <a:pt x="2787" y="2311"/>
                  </a:cubicBezTo>
                  <a:close/>
                  <a:moveTo>
                    <a:pt x="1120" y="1"/>
                  </a:moveTo>
                  <a:cubicBezTo>
                    <a:pt x="1048" y="1"/>
                    <a:pt x="1001" y="48"/>
                    <a:pt x="977" y="96"/>
                  </a:cubicBezTo>
                  <a:lnTo>
                    <a:pt x="48" y="1596"/>
                  </a:lnTo>
                  <a:cubicBezTo>
                    <a:pt x="0" y="1620"/>
                    <a:pt x="0" y="1644"/>
                    <a:pt x="0" y="1668"/>
                  </a:cubicBezTo>
                  <a:lnTo>
                    <a:pt x="0" y="1763"/>
                  </a:lnTo>
                  <a:cubicBezTo>
                    <a:pt x="0" y="2072"/>
                    <a:pt x="167" y="2311"/>
                    <a:pt x="358" y="2453"/>
                  </a:cubicBezTo>
                  <a:lnTo>
                    <a:pt x="358" y="4478"/>
                  </a:lnTo>
                  <a:cubicBezTo>
                    <a:pt x="286" y="4478"/>
                    <a:pt x="191" y="4573"/>
                    <a:pt x="191" y="4644"/>
                  </a:cubicBezTo>
                  <a:cubicBezTo>
                    <a:pt x="191" y="4740"/>
                    <a:pt x="286" y="4835"/>
                    <a:pt x="358" y="4835"/>
                  </a:cubicBezTo>
                  <a:lnTo>
                    <a:pt x="5192" y="4835"/>
                  </a:lnTo>
                  <a:cubicBezTo>
                    <a:pt x="5287" y="4835"/>
                    <a:pt x="5359" y="4740"/>
                    <a:pt x="5359" y="4644"/>
                  </a:cubicBezTo>
                  <a:cubicBezTo>
                    <a:pt x="5359" y="4573"/>
                    <a:pt x="5287" y="4478"/>
                    <a:pt x="5192" y="4478"/>
                  </a:cubicBezTo>
                  <a:lnTo>
                    <a:pt x="5192" y="2477"/>
                  </a:lnTo>
                  <a:cubicBezTo>
                    <a:pt x="5406" y="2334"/>
                    <a:pt x="5549" y="2072"/>
                    <a:pt x="5549" y="1763"/>
                  </a:cubicBezTo>
                  <a:lnTo>
                    <a:pt x="5549" y="1668"/>
                  </a:lnTo>
                  <a:cubicBezTo>
                    <a:pt x="5549" y="1644"/>
                    <a:pt x="5549" y="1620"/>
                    <a:pt x="5525" y="1596"/>
                  </a:cubicBezTo>
                  <a:lnTo>
                    <a:pt x="4597" y="96"/>
                  </a:lnTo>
                  <a:cubicBezTo>
                    <a:pt x="4573" y="48"/>
                    <a:pt x="4501" y="1"/>
                    <a:pt x="4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1"/>
            <p:cNvSpPr/>
            <p:nvPr/>
          </p:nvSpPr>
          <p:spPr>
            <a:xfrm>
              <a:off x="3596142" y="3691035"/>
              <a:ext cx="123586" cy="42266"/>
            </a:xfrm>
            <a:custGeom>
              <a:avLst/>
              <a:gdLst/>
              <a:ahLst/>
              <a:cxnLst/>
              <a:rect l="l" t="t" r="r" b="b"/>
              <a:pathLst>
                <a:path w="3693" h="1263" extrusionOk="0">
                  <a:moveTo>
                    <a:pt x="3359" y="357"/>
                  </a:moveTo>
                  <a:lnTo>
                    <a:pt x="3359" y="881"/>
                  </a:lnTo>
                  <a:lnTo>
                    <a:pt x="382" y="881"/>
                  </a:lnTo>
                  <a:lnTo>
                    <a:pt x="382" y="357"/>
                  </a:lnTo>
                  <a:close/>
                  <a:moveTo>
                    <a:pt x="358" y="0"/>
                  </a:moveTo>
                  <a:cubicBezTo>
                    <a:pt x="144" y="0"/>
                    <a:pt x="1" y="143"/>
                    <a:pt x="1" y="357"/>
                  </a:cubicBezTo>
                  <a:lnTo>
                    <a:pt x="1" y="905"/>
                  </a:lnTo>
                  <a:cubicBezTo>
                    <a:pt x="1" y="1120"/>
                    <a:pt x="144" y="1262"/>
                    <a:pt x="358" y="1262"/>
                  </a:cubicBezTo>
                  <a:lnTo>
                    <a:pt x="3335" y="1262"/>
                  </a:lnTo>
                  <a:cubicBezTo>
                    <a:pt x="3549" y="1262"/>
                    <a:pt x="3692" y="1120"/>
                    <a:pt x="3692" y="905"/>
                  </a:cubicBezTo>
                  <a:lnTo>
                    <a:pt x="3692" y="357"/>
                  </a:lnTo>
                  <a:cubicBezTo>
                    <a:pt x="3692" y="143"/>
                    <a:pt x="3549" y="0"/>
                    <a:pt x="3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1"/>
            <p:cNvSpPr/>
            <p:nvPr/>
          </p:nvSpPr>
          <p:spPr>
            <a:xfrm>
              <a:off x="3596142" y="3746820"/>
              <a:ext cx="98856" cy="35105"/>
            </a:xfrm>
            <a:custGeom>
              <a:avLst/>
              <a:gdLst/>
              <a:ahLst/>
              <a:cxnLst/>
              <a:rect l="l" t="t" r="r" b="b"/>
              <a:pathLst>
                <a:path w="2954" h="1049" extrusionOk="0">
                  <a:moveTo>
                    <a:pt x="2620" y="357"/>
                  </a:moveTo>
                  <a:lnTo>
                    <a:pt x="2620" y="715"/>
                  </a:lnTo>
                  <a:lnTo>
                    <a:pt x="382" y="715"/>
                  </a:lnTo>
                  <a:lnTo>
                    <a:pt x="382" y="357"/>
                  </a:lnTo>
                  <a:close/>
                  <a:moveTo>
                    <a:pt x="358" y="0"/>
                  </a:moveTo>
                  <a:cubicBezTo>
                    <a:pt x="144" y="0"/>
                    <a:pt x="1" y="143"/>
                    <a:pt x="1" y="357"/>
                  </a:cubicBezTo>
                  <a:lnTo>
                    <a:pt x="1" y="691"/>
                  </a:lnTo>
                  <a:cubicBezTo>
                    <a:pt x="1" y="905"/>
                    <a:pt x="144" y="1048"/>
                    <a:pt x="358" y="1048"/>
                  </a:cubicBezTo>
                  <a:lnTo>
                    <a:pt x="2597" y="1048"/>
                  </a:lnTo>
                  <a:cubicBezTo>
                    <a:pt x="2787" y="1048"/>
                    <a:pt x="2954" y="905"/>
                    <a:pt x="2954" y="691"/>
                  </a:cubicBezTo>
                  <a:lnTo>
                    <a:pt x="2954" y="357"/>
                  </a:lnTo>
                  <a:cubicBezTo>
                    <a:pt x="2954" y="143"/>
                    <a:pt x="2787" y="0"/>
                    <a:pt x="25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1"/>
            <p:cNvSpPr/>
            <p:nvPr/>
          </p:nvSpPr>
          <p:spPr>
            <a:xfrm>
              <a:off x="3596945" y="3802606"/>
              <a:ext cx="23961" cy="11980"/>
            </a:xfrm>
            <a:custGeom>
              <a:avLst/>
              <a:gdLst/>
              <a:ahLst/>
              <a:cxnLst/>
              <a:rect l="l" t="t" r="r" b="b"/>
              <a:pathLst>
                <a:path w="716" h="358" extrusionOk="0">
                  <a:moveTo>
                    <a:pt x="191" y="0"/>
                  </a:moveTo>
                  <a:cubicBezTo>
                    <a:pt x="96" y="0"/>
                    <a:pt x="1" y="72"/>
                    <a:pt x="1" y="167"/>
                  </a:cubicBezTo>
                  <a:cubicBezTo>
                    <a:pt x="1" y="262"/>
                    <a:pt x="96" y="357"/>
                    <a:pt x="191" y="357"/>
                  </a:cubicBezTo>
                  <a:lnTo>
                    <a:pt x="548" y="357"/>
                  </a:lnTo>
                  <a:cubicBezTo>
                    <a:pt x="620" y="357"/>
                    <a:pt x="715" y="262"/>
                    <a:pt x="715" y="167"/>
                  </a:cubicBezTo>
                  <a:cubicBezTo>
                    <a:pt x="715" y="72"/>
                    <a:pt x="620"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1"/>
            <p:cNvSpPr/>
            <p:nvPr/>
          </p:nvSpPr>
          <p:spPr>
            <a:xfrm>
              <a:off x="3633623" y="3802606"/>
              <a:ext cx="62178" cy="11980"/>
            </a:xfrm>
            <a:custGeom>
              <a:avLst/>
              <a:gdLst/>
              <a:ahLst/>
              <a:cxnLst/>
              <a:rect l="l" t="t" r="r" b="b"/>
              <a:pathLst>
                <a:path w="1858" h="358" extrusionOk="0">
                  <a:moveTo>
                    <a:pt x="191" y="0"/>
                  </a:moveTo>
                  <a:cubicBezTo>
                    <a:pt x="95" y="0"/>
                    <a:pt x="0" y="72"/>
                    <a:pt x="0" y="167"/>
                  </a:cubicBezTo>
                  <a:cubicBezTo>
                    <a:pt x="0" y="262"/>
                    <a:pt x="95" y="357"/>
                    <a:pt x="191" y="357"/>
                  </a:cubicBezTo>
                  <a:lnTo>
                    <a:pt x="1667" y="357"/>
                  </a:lnTo>
                  <a:cubicBezTo>
                    <a:pt x="1762" y="357"/>
                    <a:pt x="1858" y="262"/>
                    <a:pt x="1858" y="167"/>
                  </a:cubicBezTo>
                  <a:cubicBezTo>
                    <a:pt x="1834" y="72"/>
                    <a:pt x="1762" y="0"/>
                    <a:pt x="1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1"/>
            <p:cNvSpPr/>
            <p:nvPr/>
          </p:nvSpPr>
          <p:spPr>
            <a:xfrm>
              <a:off x="3633623" y="3827302"/>
              <a:ext cx="49428" cy="11980"/>
            </a:xfrm>
            <a:custGeom>
              <a:avLst/>
              <a:gdLst/>
              <a:ahLst/>
              <a:cxnLst/>
              <a:rect l="l" t="t" r="r" b="b"/>
              <a:pathLst>
                <a:path w="1477" h="358" extrusionOk="0">
                  <a:moveTo>
                    <a:pt x="191" y="0"/>
                  </a:moveTo>
                  <a:cubicBezTo>
                    <a:pt x="95" y="0"/>
                    <a:pt x="0" y="96"/>
                    <a:pt x="0" y="167"/>
                  </a:cubicBezTo>
                  <a:cubicBezTo>
                    <a:pt x="0" y="262"/>
                    <a:pt x="95" y="358"/>
                    <a:pt x="191" y="358"/>
                  </a:cubicBezTo>
                  <a:lnTo>
                    <a:pt x="1286" y="358"/>
                  </a:lnTo>
                  <a:cubicBezTo>
                    <a:pt x="1381" y="358"/>
                    <a:pt x="1477" y="262"/>
                    <a:pt x="1477" y="167"/>
                  </a:cubicBezTo>
                  <a:cubicBezTo>
                    <a:pt x="1477" y="96"/>
                    <a:pt x="1381" y="0"/>
                    <a:pt x="1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1"/>
            <p:cNvSpPr/>
            <p:nvPr/>
          </p:nvSpPr>
          <p:spPr>
            <a:xfrm>
              <a:off x="3440733" y="3888676"/>
              <a:ext cx="67800" cy="11980"/>
            </a:xfrm>
            <a:custGeom>
              <a:avLst/>
              <a:gdLst/>
              <a:ahLst/>
              <a:cxnLst/>
              <a:rect l="l" t="t" r="r" b="b"/>
              <a:pathLst>
                <a:path w="2026" h="358" extrusionOk="0">
                  <a:moveTo>
                    <a:pt x="168" y="0"/>
                  </a:moveTo>
                  <a:cubicBezTo>
                    <a:pt x="96" y="0"/>
                    <a:pt x="1" y="95"/>
                    <a:pt x="1" y="191"/>
                  </a:cubicBezTo>
                  <a:cubicBezTo>
                    <a:pt x="1" y="286"/>
                    <a:pt x="96" y="357"/>
                    <a:pt x="168" y="357"/>
                  </a:cubicBezTo>
                  <a:lnTo>
                    <a:pt x="1835" y="357"/>
                  </a:lnTo>
                  <a:cubicBezTo>
                    <a:pt x="1930" y="357"/>
                    <a:pt x="2025" y="286"/>
                    <a:pt x="2025" y="191"/>
                  </a:cubicBezTo>
                  <a:cubicBezTo>
                    <a:pt x="2025" y="95"/>
                    <a:pt x="1930" y="0"/>
                    <a:pt x="18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1"/>
            <p:cNvSpPr/>
            <p:nvPr/>
          </p:nvSpPr>
          <p:spPr>
            <a:xfrm>
              <a:off x="3440733" y="3863946"/>
              <a:ext cx="92497" cy="12014"/>
            </a:xfrm>
            <a:custGeom>
              <a:avLst/>
              <a:gdLst/>
              <a:ahLst/>
              <a:cxnLst/>
              <a:rect l="l" t="t" r="r" b="b"/>
              <a:pathLst>
                <a:path w="2764" h="359" extrusionOk="0">
                  <a:moveTo>
                    <a:pt x="168" y="1"/>
                  </a:moveTo>
                  <a:cubicBezTo>
                    <a:pt x="96" y="1"/>
                    <a:pt x="1" y="96"/>
                    <a:pt x="1" y="191"/>
                  </a:cubicBezTo>
                  <a:cubicBezTo>
                    <a:pt x="1" y="263"/>
                    <a:pt x="96" y="358"/>
                    <a:pt x="168" y="358"/>
                  </a:cubicBezTo>
                  <a:lnTo>
                    <a:pt x="2597" y="358"/>
                  </a:lnTo>
                  <a:cubicBezTo>
                    <a:pt x="2668" y="358"/>
                    <a:pt x="2763" y="263"/>
                    <a:pt x="2763" y="191"/>
                  </a:cubicBezTo>
                  <a:cubicBezTo>
                    <a:pt x="2763" y="96"/>
                    <a:pt x="2668" y="1"/>
                    <a:pt x="2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1"/>
            <p:cNvSpPr/>
            <p:nvPr/>
          </p:nvSpPr>
          <p:spPr>
            <a:xfrm>
              <a:off x="3596945" y="3863946"/>
              <a:ext cx="123553" cy="12014"/>
            </a:xfrm>
            <a:custGeom>
              <a:avLst/>
              <a:gdLst/>
              <a:ahLst/>
              <a:cxnLst/>
              <a:rect l="l" t="t" r="r" b="b"/>
              <a:pathLst>
                <a:path w="3692" h="359" extrusionOk="0">
                  <a:moveTo>
                    <a:pt x="191" y="1"/>
                  </a:moveTo>
                  <a:cubicBezTo>
                    <a:pt x="96" y="1"/>
                    <a:pt x="1" y="96"/>
                    <a:pt x="1" y="191"/>
                  </a:cubicBezTo>
                  <a:cubicBezTo>
                    <a:pt x="1" y="263"/>
                    <a:pt x="96" y="358"/>
                    <a:pt x="191" y="358"/>
                  </a:cubicBezTo>
                  <a:lnTo>
                    <a:pt x="3525" y="358"/>
                  </a:lnTo>
                  <a:cubicBezTo>
                    <a:pt x="3597" y="358"/>
                    <a:pt x="3692" y="263"/>
                    <a:pt x="3692" y="191"/>
                  </a:cubicBezTo>
                  <a:cubicBezTo>
                    <a:pt x="3668" y="96"/>
                    <a:pt x="3597" y="1"/>
                    <a:pt x="35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1"/>
            <p:cNvSpPr/>
            <p:nvPr/>
          </p:nvSpPr>
          <p:spPr>
            <a:xfrm>
              <a:off x="3596945" y="3888676"/>
              <a:ext cx="123553" cy="11980"/>
            </a:xfrm>
            <a:custGeom>
              <a:avLst/>
              <a:gdLst/>
              <a:ahLst/>
              <a:cxnLst/>
              <a:rect l="l" t="t" r="r" b="b"/>
              <a:pathLst>
                <a:path w="3692" h="358" extrusionOk="0">
                  <a:moveTo>
                    <a:pt x="191" y="0"/>
                  </a:moveTo>
                  <a:cubicBezTo>
                    <a:pt x="96" y="0"/>
                    <a:pt x="1" y="95"/>
                    <a:pt x="1" y="191"/>
                  </a:cubicBezTo>
                  <a:cubicBezTo>
                    <a:pt x="1" y="286"/>
                    <a:pt x="96" y="357"/>
                    <a:pt x="191" y="357"/>
                  </a:cubicBezTo>
                  <a:lnTo>
                    <a:pt x="3525" y="357"/>
                  </a:lnTo>
                  <a:cubicBezTo>
                    <a:pt x="3597" y="357"/>
                    <a:pt x="3692" y="286"/>
                    <a:pt x="3692" y="191"/>
                  </a:cubicBezTo>
                  <a:cubicBezTo>
                    <a:pt x="3668" y="95"/>
                    <a:pt x="3597" y="0"/>
                    <a:pt x="35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1"/>
            <p:cNvSpPr/>
            <p:nvPr/>
          </p:nvSpPr>
          <p:spPr>
            <a:xfrm>
              <a:off x="3404089" y="3863946"/>
              <a:ext cx="23927" cy="12014"/>
            </a:xfrm>
            <a:custGeom>
              <a:avLst/>
              <a:gdLst/>
              <a:ahLst/>
              <a:cxnLst/>
              <a:rect l="l" t="t" r="r" b="b"/>
              <a:pathLst>
                <a:path w="715" h="359" extrusionOk="0">
                  <a:moveTo>
                    <a:pt x="167" y="1"/>
                  </a:moveTo>
                  <a:cubicBezTo>
                    <a:pt x="72" y="1"/>
                    <a:pt x="0" y="96"/>
                    <a:pt x="0" y="191"/>
                  </a:cubicBezTo>
                  <a:cubicBezTo>
                    <a:pt x="0" y="263"/>
                    <a:pt x="72" y="358"/>
                    <a:pt x="167" y="358"/>
                  </a:cubicBezTo>
                  <a:lnTo>
                    <a:pt x="524" y="358"/>
                  </a:lnTo>
                  <a:cubicBezTo>
                    <a:pt x="620" y="358"/>
                    <a:pt x="715" y="263"/>
                    <a:pt x="715" y="191"/>
                  </a:cubicBezTo>
                  <a:cubicBezTo>
                    <a:pt x="715" y="96"/>
                    <a:pt x="620"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1"/>
            <p:cNvSpPr/>
            <p:nvPr/>
          </p:nvSpPr>
          <p:spPr>
            <a:xfrm>
              <a:off x="3404089" y="3888676"/>
              <a:ext cx="23927" cy="11980"/>
            </a:xfrm>
            <a:custGeom>
              <a:avLst/>
              <a:gdLst/>
              <a:ahLst/>
              <a:cxnLst/>
              <a:rect l="l" t="t" r="r" b="b"/>
              <a:pathLst>
                <a:path w="715" h="358" extrusionOk="0">
                  <a:moveTo>
                    <a:pt x="167" y="0"/>
                  </a:moveTo>
                  <a:cubicBezTo>
                    <a:pt x="72" y="0"/>
                    <a:pt x="0" y="95"/>
                    <a:pt x="0" y="191"/>
                  </a:cubicBezTo>
                  <a:cubicBezTo>
                    <a:pt x="0" y="286"/>
                    <a:pt x="72" y="357"/>
                    <a:pt x="167" y="357"/>
                  </a:cubicBezTo>
                  <a:lnTo>
                    <a:pt x="524" y="357"/>
                  </a:lnTo>
                  <a:cubicBezTo>
                    <a:pt x="620" y="357"/>
                    <a:pt x="715" y="286"/>
                    <a:pt x="715" y="191"/>
                  </a:cubicBezTo>
                  <a:cubicBezTo>
                    <a:pt x="715" y="95"/>
                    <a:pt x="620"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1"/>
            <p:cNvSpPr/>
            <p:nvPr/>
          </p:nvSpPr>
          <p:spPr>
            <a:xfrm>
              <a:off x="3596945" y="3827302"/>
              <a:ext cx="23961" cy="11980"/>
            </a:xfrm>
            <a:custGeom>
              <a:avLst/>
              <a:gdLst/>
              <a:ahLst/>
              <a:cxnLst/>
              <a:rect l="l" t="t" r="r" b="b"/>
              <a:pathLst>
                <a:path w="716" h="358" extrusionOk="0">
                  <a:moveTo>
                    <a:pt x="191" y="0"/>
                  </a:moveTo>
                  <a:cubicBezTo>
                    <a:pt x="96" y="0"/>
                    <a:pt x="1" y="96"/>
                    <a:pt x="1" y="167"/>
                  </a:cubicBezTo>
                  <a:cubicBezTo>
                    <a:pt x="1" y="262"/>
                    <a:pt x="96" y="358"/>
                    <a:pt x="191" y="358"/>
                  </a:cubicBezTo>
                  <a:lnTo>
                    <a:pt x="548" y="358"/>
                  </a:lnTo>
                  <a:cubicBezTo>
                    <a:pt x="620" y="358"/>
                    <a:pt x="715" y="262"/>
                    <a:pt x="715" y="167"/>
                  </a:cubicBezTo>
                  <a:cubicBezTo>
                    <a:pt x="715" y="96"/>
                    <a:pt x="620"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7" name="Google Shape;3257;p61"/>
          <p:cNvSpPr txBox="1">
            <a:spLocks noGrp="1"/>
          </p:cNvSpPr>
          <p:nvPr>
            <p:ph type="subTitle" idx="4294967295"/>
          </p:nvPr>
        </p:nvSpPr>
        <p:spPr>
          <a:xfrm>
            <a:off x="1094950" y="1746900"/>
            <a:ext cx="2008800" cy="65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rPr>
              <a:t>1.Review Crawling</a:t>
            </a:r>
            <a:endParaRPr dirty="0">
              <a:solidFill>
                <a:schemeClr val="dk1"/>
              </a:solidFill>
            </a:endParaRPr>
          </a:p>
          <a:p>
            <a:pPr marL="0" lvl="0" indent="0" algn="r" rtl="0">
              <a:spcBef>
                <a:spcPts val="0"/>
              </a:spcBef>
              <a:spcAft>
                <a:spcPts val="0"/>
              </a:spcAft>
              <a:buNone/>
            </a:pPr>
            <a:r>
              <a:rPr lang="en" dirty="0">
                <a:solidFill>
                  <a:schemeClr val="dk1"/>
                </a:solidFill>
              </a:rPr>
              <a:t>2.Data cleaning</a:t>
            </a:r>
            <a:endParaRPr dirty="0">
              <a:solidFill>
                <a:schemeClr val="dk1"/>
              </a:solidFill>
            </a:endParaRPr>
          </a:p>
          <a:p>
            <a:pPr marL="0" lvl="0" indent="0" algn="r" rtl="0">
              <a:spcBef>
                <a:spcPts val="0"/>
              </a:spcBef>
              <a:spcAft>
                <a:spcPts val="0"/>
              </a:spcAft>
              <a:buNone/>
            </a:pPr>
            <a:r>
              <a:rPr lang="en" dirty="0">
                <a:solidFill>
                  <a:schemeClr val="dk1"/>
                </a:solidFill>
              </a:rPr>
              <a:t>3.match the best model</a:t>
            </a:r>
            <a:endParaRPr dirty="0">
              <a:solidFill>
                <a:schemeClr val="dk1"/>
              </a:solidFill>
            </a:endParaRPr>
          </a:p>
          <a:p>
            <a:pPr marL="0" lvl="0" indent="0" algn="r" rtl="0">
              <a:spcBef>
                <a:spcPts val="0"/>
              </a:spcBef>
              <a:spcAft>
                <a:spcPts val="0"/>
              </a:spcAft>
              <a:buNone/>
            </a:pPr>
            <a:r>
              <a:rPr lang="en" dirty="0">
                <a:solidFill>
                  <a:schemeClr val="dk1"/>
                </a:solidFill>
              </a:rPr>
              <a:t>4.Demo</a:t>
            </a:r>
            <a:endParaRPr dirty="0">
              <a:solidFill>
                <a:schemeClr val="dk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27"/>
          <p:cNvSpPr/>
          <p:nvPr/>
        </p:nvSpPr>
        <p:spPr>
          <a:xfrm>
            <a:off x="1804525" y="685975"/>
            <a:ext cx="55755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191919"/>
                </a:solidFill>
                <a:latin typeface="Times New Roman"/>
                <a:ea typeface="Times New Roman"/>
                <a:cs typeface="Times New Roman"/>
                <a:sym typeface="Times New Roman"/>
              </a:rPr>
              <a:t>🌟Rating 🌟 </a:t>
            </a:r>
            <a:endParaRPr b="1">
              <a:latin typeface="Times New Roman"/>
              <a:ea typeface="Times New Roman"/>
              <a:cs typeface="Times New Roman"/>
              <a:sym typeface="Times New Roman"/>
            </a:endParaRPr>
          </a:p>
        </p:txBody>
      </p:sp>
      <p:pic>
        <p:nvPicPr>
          <p:cNvPr id="2228" name="Google Shape;2228;p27"/>
          <p:cNvPicPr preferRelativeResize="0"/>
          <p:nvPr/>
        </p:nvPicPr>
        <p:blipFill>
          <a:blip r:embed="rId3">
            <a:alphaModFix/>
          </a:blip>
          <a:stretch>
            <a:fillRect/>
          </a:stretch>
        </p:blipFill>
        <p:spPr>
          <a:xfrm>
            <a:off x="1778075" y="1157900"/>
            <a:ext cx="5587849" cy="3820975"/>
          </a:xfrm>
          <a:prstGeom prst="rect">
            <a:avLst/>
          </a:prstGeom>
          <a:noFill/>
          <a:ln>
            <a:noFill/>
          </a:ln>
        </p:spPr>
      </p:pic>
      <p:pic>
        <p:nvPicPr>
          <p:cNvPr id="2229" name="Google Shape;2229;p27"/>
          <p:cNvPicPr preferRelativeResize="0"/>
          <p:nvPr/>
        </p:nvPicPr>
        <p:blipFill rotWithShape="1">
          <a:blip r:embed="rId4">
            <a:alphaModFix/>
          </a:blip>
          <a:srcRect/>
          <a:stretch/>
        </p:blipFill>
        <p:spPr>
          <a:xfrm>
            <a:off x="1473675" y="1068138"/>
            <a:ext cx="6000750" cy="4000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5"/>
        <p:cNvGrpSpPr/>
        <p:nvPr/>
      </p:nvGrpSpPr>
      <p:grpSpPr>
        <a:xfrm>
          <a:off x="0" y="0"/>
          <a:ext cx="0" cy="0"/>
          <a:chOff x="0" y="0"/>
          <a:chExt cx="0" cy="0"/>
        </a:xfrm>
      </p:grpSpPr>
      <p:sp>
        <p:nvSpPr>
          <p:cNvPr id="3156" name="Google Shape;3156;p61"/>
          <p:cNvSpPr/>
          <p:nvPr/>
        </p:nvSpPr>
        <p:spPr>
          <a:xfrm>
            <a:off x="3074975" y="685975"/>
            <a:ext cx="30831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Limitation</a:t>
            </a:r>
            <a:endParaRPr dirty="0"/>
          </a:p>
        </p:txBody>
      </p:sp>
      <p:grpSp>
        <p:nvGrpSpPr>
          <p:cNvPr id="3166" name="Google Shape;3166;p61"/>
          <p:cNvGrpSpPr/>
          <p:nvPr/>
        </p:nvGrpSpPr>
        <p:grpSpPr>
          <a:xfrm>
            <a:off x="303491" y="313536"/>
            <a:ext cx="593164" cy="1161172"/>
            <a:chOff x="4921825" y="870250"/>
            <a:chExt cx="407925" cy="798550"/>
          </a:xfrm>
        </p:grpSpPr>
        <p:sp>
          <p:nvSpPr>
            <p:cNvPr id="3167" name="Google Shape;3167;p61"/>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1"/>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1"/>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1"/>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1"/>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1"/>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1"/>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1"/>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1"/>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1"/>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1"/>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1"/>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1"/>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1"/>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1"/>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1"/>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1"/>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1"/>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1"/>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1"/>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1"/>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1"/>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1"/>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1"/>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1"/>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1"/>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1"/>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1"/>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1"/>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1"/>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61"/>
          <p:cNvSpPr/>
          <p:nvPr/>
        </p:nvSpPr>
        <p:spPr>
          <a:xfrm rot="10800000" flipH="1">
            <a:off x="8124759" y="-10"/>
            <a:ext cx="1019253" cy="660785"/>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sp>
        <p:nvSpPr>
          <p:cNvPr id="3" name="矩形 2">
            <a:extLst>
              <a:ext uri="{FF2B5EF4-FFF2-40B4-BE49-F238E27FC236}">
                <a16:creationId xmlns:a16="http://schemas.microsoft.com/office/drawing/2014/main" id="{404F5EF0-DC7A-6742-9623-F216405EF202}"/>
              </a:ext>
            </a:extLst>
          </p:cNvPr>
          <p:cNvSpPr/>
          <p:nvPr/>
        </p:nvSpPr>
        <p:spPr>
          <a:xfrm>
            <a:off x="475730" y="1326240"/>
            <a:ext cx="8364779" cy="2862322"/>
          </a:xfrm>
          <a:prstGeom prst="rect">
            <a:avLst/>
          </a:prstGeom>
        </p:spPr>
        <p:txBody>
          <a:bodyPr wrap="square">
            <a:spAutoFit/>
          </a:bodyPr>
          <a:lstStyle/>
          <a:p>
            <a:pPr marL="285750" lvl="0" indent="-285750">
              <a:buFont typeface="Arial" panose="020B0604020202020204" pitchFamily="34" charset="0"/>
              <a:buChar char="•"/>
            </a:pPr>
            <a:r>
              <a:rPr lang="en" altLang="zh-CN" sz="2000" dirty="0"/>
              <a:t>The first situation is that we cannot completely avoid merchants manually reviewing positive and negative reviews, because generally positive reviews and negative reviews are machine reviews, which can have a certain similarity in text information. However, if the merchant asks users who have purchased this product to give a good review, we cannot predict this situation.</a:t>
            </a:r>
          </a:p>
          <a:p>
            <a:pPr marL="285750" lvl="0" indent="-285750">
              <a:buFont typeface="Arial" panose="020B0604020202020204" pitchFamily="34" charset="0"/>
              <a:buChar char="•"/>
            </a:pPr>
            <a:r>
              <a:rPr lang="en" altLang="zh-CN" sz="2000" dirty="0"/>
              <a:t>Secondly, we only did parameter tuning for the model with the best performance in validation, but not for other models. After adjusting the parameters, other models may have better performance.</a:t>
            </a:r>
          </a:p>
        </p:txBody>
      </p:sp>
    </p:spTree>
    <p:extLst>
      <p:ext uri="{BB962C8B-B14F-4D97-AF65-F5344CB8AC3E}">
        <p14:creationId xmlns:p14="http://schemas.microsoft.com/office/powerpoint/2010/main" val="1357208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pic>
        <p:nvPicPr>
          <p:cNvPr id="3265" name="Google Shape;3265;p62"/>
          <p:cNvPicPr preferRelativeResize="0"/>
          <p:nvPr/>
        </p:nvPicPr>
        <p:blipFill>
          <a:blip r:embed="rId3">
            <a:alphaModFix/>
          </a:blip>
          <a:stretch>
            <a:fillRect/>
          </a:stretch>
        </p:blipFill>
        <p:spPr>
          <a:xfrm>
            <a:off x="6810375" y="185075"/>
            <a:ext cx="1990725" cy="2252850"/>
          </a:xfrm>
          <a:prstGeom prst="rect">
            <a:avLst/>
          </a:prstGeom>
          <a:noFill/>
          <a:ln>
            <a:noFill/>
          </a:ln>
        </p:spPr>
      </p:pic>
      <p:pic>
        <p:nvPicPr>
          <p:cNvPr id="3266" name="Google Shape;3266;p62"/>
          <p:cNvPicPr preferRelativeResize="0"/>
          <p:nvPr/>
        </p:nvPicPr>
        <p:blipFill>
          <a:blip r:embed="rId4">
            <a:alphaModFix/>
          </a:blip>
          <a:stretch>
            <a:fillRect/>
          </a:stretch>
        </p:blipFill>
        <p:spPr>
          <a:xfrm>
            <a:off x="230829" y="1704550"/>
            <a:ext cx="1807525" cy="2039850"/>
          </a:xfrm>
          <a:prstGeom prst="rect">
            <a:avLst/>
          </a:prstGeom>
          <a:noFill/>
          <a:ln>
            <a:noFill/>
          </a:ln>
        </p:spPr>
      </p:pic>
      <p:grpSp>
        <p:nvGrpSpPr>
          <p:cNvPr id="3267" name="Google Shape;3267;p62"/>
          <p:cNvGrpSpPr/>
          <p:nvPr/>
        </p:nvGrpSpPr>
        <p:grpSpPr>
          <a:xfrm>
            <a:off x="1281966" y="680623"/>
            <a:ext cx="593164" cy="1161172"/>
            <a:chOff x="4921825" y="870250"/>
            <a:chExt cx="407925" cy="798550"/>
          </a:xfrm>
        </p:grpSpPr>
        <p:sp>
          <p:nvSpPr>
            <p:cNvPr id="3268" name="Google Shape;3268;p6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8" name="Google Shape;3298;p62"/>
          <p:cNvPicPr preferRelativeResize="0"/>
          <p:nvPr/>
        </p:nvPicPr>
        <p:blipFill>
          <a:blip r:embed="rId5">
            <a:alphaModFix/>
          </a:blip>
          <a:stretch>
            <a:fillRect/>
          </a:stretch>
        </p:blipFill>
        <p:spPr>
          <a:xfrm>
            <a:off x="1962150" y="3333550"/>
            <a:ext cx="5178775" cy="1346575"/>
          </a:xfrm>
          <a:prstGeom prst="rect">
            <a:avLst/>
          </a:prstGeom>
          <a:noFill/>
          <a:ln>
            <a:noFill/>
          </a:ln>
        </p:spPr>
      </p:pic>
      <p:grpSp>
        <p:nvGrpSpPr>
          <p:cNvPr id="3299" name="Google Shape;3299;p62"/>
          <p:cNvGrpSpPr/>
          <p:nvPr/>
        </p:nvGrpSpPr>
        <p:grpSpPr>
          <a:xfrm>
            <a:off x="7454166" y="3576223"/>
            <a:ext cx="593164" cy="1161172"/>
            <a:chOff x="4921825" y="870250"/>
            <a:chExt cx="407925" cy="798550"/>
          </a:xfrm>
        </p:grpSpPr>
        <p:sp>
          <p:nvSpPr>
            <p:cNvPr id="3300" name="Google Shape;3300;p6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图片 5">
            <a:extLst>
              <a:ext uri="{FF2B5EF4-FFF2-40B4-BE49-F238E27FC236}">
                <a16:creationId xmlns:a16="http://schemas.microsoft.com/office/drawing/2014/main" id="{BC1F1BB1-A140-A049-95A6-804F1FB9D127}"/>
              </a:ext>
            </a:extLst>
          </p:cNvPr>
          <p:cNvPicPr>
            <a:picLocks noChangeAspect="1"/>
          </p:cNvPicPr>
          <p:nvPr/>
        </p:nvPicPr>
        <p:blipFill>
          <a:blip r:embed="rId6"/>
          <a:stretch>
            <a:fillRect/>
          </a:stretch>
        </p:blipFill>
        <p:spPr>
          <a:xfrm>
            <a:off x="272276" y="0"/>
            <a:ext cx="8599447" cy="5143500"/>
          </a:xfrm>
          <a:prstGeom prst="rect">
            <a:avLst/>
          </a:prstGeom>
        </p:spPr>
      </p:pic>
    </p:spTree>
    <p:extLst>
      <p:ext uri="{BB962C8B-B14F-4D97-AF65-F5344CB8AC3E}">
        <p14:creationId xmlns:p14="http://schemas.microsoft.com/office/powerpoint/2010/main" val="3046555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sp>
        <p:nvSpPr>
          <p:cNvPr id="3262" name="Google Shape;3262;p62"/>
          <p:cNvSpPr/>
          <p:nvPr/>
        </p:nvSpPr>
        <p:spPr>
          <a:xfrm>
            <a:off x="3350100" y="1646325"/>
            <a:ext cx="2443800" cy="39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2"/>
          <p:cNvSpPr txBox="1">
            <a:spLocks noGrp="1"/>
          </p:cNvSpPr>
          <p:nvPr>
            <p:ph type="ctrTitle"/>
          </p:nvPr>
        </p:nvSpPr>
        <p:spPr>
          <a:xfrm>
            <a:off x="2430025" y="134257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264" name="Google Shape;3264;p62"/>
          <p:cNvSpPr txBox="1">
            <a:spLocks noGrp="1"/>
          </p:cNvSpPr>
          <p:nvPr>
            <p:ph type="subTitle" idx="1"/>
          </p:nvPr>
        </p:nvSpPr>
        <p:spPr>
          <a:xfrm>
            <a:off x="2079838" y="2391750"/>
            <a:ext cx="4943400" cy="14880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Clr>
                <a:schemeClr val="dk1"/>
              </a:buClr>
              <a:buSzPts val="1100"/>
              <a:buFont typeface="Arial"/>
              <a:buNone/>
            </a:pPr>
            <a:r>
              <a:rPr lang="en" sz="2100"/>
              <a:t>Do you have any questions?</a:t>
            </a:r>
            <a:endParaRPr sz="2100"/>
          </a:p>
        </p:txBody>
      </p:sp>
      <p:pic>
        <p:nvPicPr>
          <p:cNvPr id="3265" name="Google Shape;3265;p62"/>
          <p:cNvPicPr preferRelativeResize="0"/>
          <p:nvPr/>
        </p:nvPicPr>
        <p:blipFill>
          <a:blip r:embed="rId3">
            <a:alphaModFix/>
          </a:blip>
          <a:stretch>
            <a:fillRect/>
          </a:stretch>
        </p:blipFill>
        <p:spPr>
          <a:xfrm>
            <a:off x="6810375" y="185075"/>
            <a:ext cx="1990725" cy="2252850"/>
          </a:xfrm>
          <a:prstGeom prst="rect">
            <a:avLst/>
          </a:prstGeom>
          <a:noFill/>
          <a:ln>
            <a:noFill/>
          </a:ln>
        </p:spPr>
      </p:pic>
      <p:pic>
        <p:nvPicPr>
          <p:cNvPr id="3266" name="Google Shape;3266;p62"/>
          <p:cNvPicPr preferRelativeResize="0"/>
          <p:nvPr/>
        </p:nvPicPr>
        <p:blipFill>
          <a:blip r:embed="rId4">
            <a:alphaModFix/>
          </a:blip>
          <a:stretch>
            <a:fillRect/>
          </a:stretch>
        </p:blipFill>
        <p:spPr>
          <a:xfrm>
            <a:off x="230829" y="1704550"/>
            <a:ext cx="1807525" cy="2039850"/>
          </a:xfrm>
          <a:prstGeom prst="rect">
            <a:avLst/>
          </a:prstGeom>
          <a:noFill/>
          <a:ln>
            <a:noFill/>
          </a:ln>
        </p:spPr>
      </p:pic>
      <p:grpSp>
        <p:nvGrpSpPr>
          <p:cNvPr id="3267" name="Google Shape;3267;p62"/>
          <p:cNvGrpSpPr/>
          <p:nvPr/>
        </p:nvGrpSpPr>
        <p:grpSpPr>
          <a:xfrm>
            <a:off x="1281966" y="680623"/>
            <a:ext cx="593164" cy="1161172"/>
            <a:chOff x="4921825" y="870250"/>
            <a:chExt cx="407925" cy="798550"/>
          </a:xfrm>
        </p:grpSpPr>
        <p:sp>
          <p:nvSpPr>
            <p:cNvPr id="3268" name="Google Shape;3268;p6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8" name="Google Shape;3298;p62"/>
          <p:cNvPicPr preferRelativeResize="0"/>
          <p:nvPr/>
        </p:nvPicPr>
        <p:blipFill>
          <a:blip r:embed="rId5">
            <a:alphaModFix/>
          </a:blip>
          <a:stretch>
            <a:fillRect/>
          </a:stretch>
        </p:blipFill>
        <p:spPr>
          <a:xfrm>
            <a:off x="1962150" y="3333550"/>
            <a:ext cx="5178775" cy="1346575"/>
          </a:xfrm>
          <a:prstGeom prst="rect">
            <a:avLst/>
          </a:prstGeom>
          <a:noFill/>
          <a:ln>
            <a:noFill/>
          </a:ln>
        </p:spPr>
      </p:pic>
      <p:grpSp>
        <p:nvGrpSpPr>
          <p:cNvPr id="3299" name="Google Shape;3299;p62"/>
          <p:cNvGrpSpPr/>
          <p:nvPr/>
        </p:nvGrpSpPr>
        <p:grpSpPr>
          <a:xfrm>
            <a:off x="7454166" y="3576223"/>
            <a:ext cx="593164" cy="1161172"/>
            <a:chOff x="4921825" y="870250"/>
            <a:chExt cx="407925" cy="798550"/>
          </a:xfrm>
        </p:grpSpPr>
        <p:sp>
          <p:nvSpPr>
            <p:cNvPr id="3300" name="Google Shape;3300;p6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28"/>
          <p:cNvSpPr/>
          <p:nvPr/>
        </p:nvSpPr>
        <p:spPr>
          <a:xfrm>
            <a:off x="1804525" y="685975"/>
            <a:ext cx="55755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191919"/>
                </a:solidFill>
                <a:latin typeface="Times New Roman"/>
                <a:ea typeface="Times New Roman"/>
                <a:cs typeface="Times New Roman"/>
                <a:sym typeface="Times New Roman"/>
              </a:rPr>
              <a:t>🌟Rating🌟 </a:t>
            </a:r>
            <a:endParaRPr b="1">
              <a:latin typeface="Times New Roman"/>
              <a:ea typeface="Times New Roman"/>
              <a:cs typeface="Times New Roman"/>
              <a:sym typeface="Times New Roman"/>
            </a:endParaRPr>
          </a:p>
        </p:txBody>
      </p:sp>
      <p:pic>
        <p:nvPicPr>
          <p:cNvPr id="2236" name="Google Shape;2236;p28"/>
          <p:cNvPicPr preferRelativeResize="0"/>
          <p:nvPr/>
        </p:nvPicPr>
        <p:blipFill>
          <a:blip r:embed="rId3">
            <a:alphaModFix/>
          </a:blip>
          <a:stretch>
            <a:fillRect/>
          </a:stretch>
        </p:blipFill>
        <p:spPr>
          <a:xfrm>
            <a:off x="0" y="1676850"/>
            <a:ext cx="2653500" cy="3466649"/>
          </a:xfrm>
          <a:prstGeom prst="rect">
            <a:avLst/>
          </a:prstGeom>
          <a:noFill/>
          <a:ln>
            <a:noFill/>
          </a:ln>
        </p:spPr>
      </p:pic>
      <p:sp>
        <p:nvSpPr>
          <p:cNvPr id="2237" name="Google Shape;2237;p28"/>
          <p:cNvSpPr txBox="1"/>
          <p:nvPr/>
        </p:nvSpPr>
        <p:spPr>
          <a:xfrm>
            <a:off x="3072000" y="1642075"/>
            <a:ext cx="4417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191919"/>
                </a:solidFill>
                <a:latin typeface="Times New Roman"/>
                <a:ea typeface="Times New Roman"/>
                <a:cs typeface="Times New Roman"/>
                <a:sym typeface="Times New Roman"/>
              </a:rPr>
              <a:t>🌟🌟🌟🌟🌟 – – Positive</a:t>
            </a:r>
            <a:endParaRPr sz="3000" b="1">
              <a:solidFill>
                <a:srgbClr val="191919"/>
              </a:solidFill>
              <a:latin typeface="Times New Roman"/>
              <a:ea typeface="Times New Roman"/>
              <a:cs typeface="Times New Roman"/>
              <a:sym typeface="Times New Roman"/>
            </a:endParaRPr>
          </a:p>
          <a:p>
            <a:pPr marL="0" lvl="0" indent="0" algn="l" rtl="0">
              <a:spcBef>
                <a:spcPts val="0"/>
              </a:spcBef>
              <a:spcAft>
                <a:spcPts val="0"/>
              </a:spcAft>
              <a:buNone/>
            </a:pPr>
            <a:r>
              <a:rPr lang="en" sz="3000" b="1">
                <a:solidFill>
                  <a:srgbClr val="191919"/>
                </a:solidFill>
                <a:latin typeface="Times New Roman"/>
                <a:ea typeface="Times New Roman"/>
                <a:cs typeface="Times New Roman"/>
                <a:sym typeface="Times New Roman"/>
              </a:rPr>
              <a:t>🌟🌟🌟🌟</a:t>
            </a:r>
            <a:endParaRPr sz="3000" b="1">
              <a:solidFill>
                <a:srgbClr val="191919"/>
              </a:solidFill>
              <a:latin typeface="Times New Roman"/>
              <a:ea typeface="Times New Roman"/>
              <a:cs typeface="Times New Roman"/>
              <a:sym typeface="Times New Roman"/>
            </a:endParaRPr>
          </a:p>
          <a:p>
            <a:pPr marL="0" lvl="0" indent="0" algn="l" rtl="0">
              <a:spcBef>
                <a:spcPts val="0"/>
              </a:spcBef>
              <a:spcAft>
                <a:spcPts val="0"/>
              </a:spcAft>
              <a:buNone/>
            </a:pPr>
            <a:r>
              <a:rPr lang="en" sz="3000" b="1">
                <a:solidFill>
                  <a:srgbClr val="191919"/>
                </a:solidFill>
                <a:latin typeface="Times New Roman"/>
                <a:ea typeface="Times New Roman"/>
                <a:cs typeface="Times New Roman"/>
                <a:sym typeface="Times New Roman"/>
              </a:rPr>
              <a:t>🌟🌟🌟         – –❓</a:t>
            </a:r>
            <a:endParaRPr sz="3000" b="1">
              <a:solidFill>
                <a:srgbClr val="191919"/>
              </a:solidFill>
              <a:latin typeface="Times New Roman"/>
              <a:ea typeface="Times New Roman"/>
              <a:cs typeface="Times New Roman"/>
              <a:sym typeface="Times New Roman"/>
            </a:endParaRPr>
          </a:p>
          <a:p>
            <a:pPr marL="0" lvl="0" indent="0" algn="l" rtl="0">
              <a:spcBef>
                <a:spcPts val="0"/>
              </a:spcBef>
              <a:spcAft>
                <a:spcPts val="0"/>
              </a:spcAft>
              <a:buNone/>
            </a:pPr>
            <a:r>
              <a:rPr lang="en" sz="3000" b="1">
                <a:solidFill>
                  <a:srgbClr val="191919"/>
                </a:solidFill>
                <a:latin typeface="Times New Roman"/>
                <a:ea typeface="Times New Roman"/>
                <a:cs typeface="Times New Roman"/>
                <a:sym typeface="Times New Roman"/>
              </a:rPr>
              <a:t>🌟🌟</a:t>
            </a:r>
            <a:endParaRPr sz="3000" b="1">
              <a:solidFill>
                <a:srgbClr val="191919"/>
              </a:solidFill>
              <a:latin typeface="Times New Roman"/>
              <a:ea typeface="Times New Roman"/>
              <a:cs typeface="Times New Roman"/>
              <a:sym typeface="Times New Roman"/>
            </a:endParaRPr>
          </a:p>
          <a:p>
            <a:pPr marL="0" lvl="0" indent="0" algn="l" rtl="0">
              <a:spcBef>
                <a:spcPts val="0"/>
              </a:spcBef>
              <a:spcAft>
                <a:spcPts val="0"/>
              </a:spcAft>
              <a:buNone/>
            </a:pPr>
            <a:r>
              <a:rPr lang="en" sz="3000" b="1">
                <a:solidFill>
                  <a:srgbClr val="191919"/>
                </a:solidFill>
                <a:latin typeface="Times New Roman"/>
                <a:ea typeface="Times New Roman"/>
                <a:cs typeface="Times New Roman"/>
                <a:sym typeface="Times New Roman"/>
              </a:rPr>
              <a:t>🌟                 – – Negative</a:t>
            </a:r>
            <a:endParaRPr sz="3000" b="1">
              <a:solidFill>
                <a:srgbClr val="191919"/>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29"/>
          <p:cNvSpPr/>
          <p:nvPr/>
        </p:nvSpPr>
        <p:spPr>
          <a:xfrm>
            <a:off x="1804525" y="685975"/>
            <a:ext cx="55755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191919"/>
                </a:solidFill>
                <a:latin typeface="Times New Roman"/>
                <a:ea typeface="Times New Roman"/>
                <a:cs typeface="Times New Roman"/>
                <a:sym typeface="Times New Roman"/>
              </a:rPr>
              <a:t>🌟Rating🌟 </a:t>
            </a:r>
            <a:endParaRPr b="1">
              <a:latin typeface="Times New Roman"/>
              <a:ea typeface="Times New Roman"/>
              <a:cs typeface="Times New Roman"/>
              <a:sym typeface="Times New Roman"/>
            </a:endParaRPr>
          </a:p>
        </p:txBody>
      </p:sp>
      <p:pic>
        <p:nvPicPr>
          <p:cNvPr id="2244" name="Google Shape;2244;p29"/>
          <p:cNvPicPr preferRelativeResize="0"/>
          <p:nvPr/>
        </p:nvPicPr>
        <p:blipFill>
          <a:blip r:embed="rId3">
            <a:alphaModFix/>
          </a:blip>
          <a:stretch>
            <a:fillRect/>
          </a:stretch>
        </p:blipFill>
        <p:spPr>
          <a:xfrm>
            <a:off x="1804525" y="1088725"/>
            <a:ext cx="1766827" cy="3820974"/>
          </a:xfrm>
          <a:prstGeom prst="rect">
            <a:avLst/>
          </a:prstGeom>
          <a:noFill/>
          <a:ln>
            <a:noFill/>
          </a:ln>
        </p:spPr>
      </p:pic>
      <p:pic>
        <p:nvPicPr>
          <p:cNvPr id="2245" name="Google Shape;2245;p29"/>
          <p:cNvPicPr preferRelativeResize="0"/>
          <p:nvPr/>
        </p:nvPicPr>
        <p:blipFill>
          <a:blip r:embed="rId4">
            <a:alphaModFix/>
          </a:blip>
          <a:stretch>
            <a:fillRect/>
          </a:stretch>
        </p:blipFill>
        <p:spPr>
          <a:xfrm>
            <a:off x="5613202" y="1088725"/>
            <a:ext cx="1766827" cy="3820974"/>
          </a:xfrm>
          <a:prstGeom prst="rect">
            <a:avLst/>
          </a:prstGeom>
          <a:noFill/>
          <a:ln>
            <a:noFill/>
          </a:ln>
        </p:spPr>
      </p:pic>
      <p:pic>
        <p:nvPicPr>
          <p:cNvPr id="2246" name="Google Shape;2246;p29"/>
          <p:cNvPicPr preferRelativeResize="0"/>
          <p:nvPr/>
        </p:nvPicPr>
        <p:blipFill>
          <a:blip r:embed="rId5">
            <a:alphaModFix/>
          </a:blip>
          <a:stretch>
            <a:fillRect/>
          </a:stretch>
        </p:blipFill>
        <p:spPr>
          <a:xfrm>
            <a:off x="1513175" y="1017725"/>
            <a:ext cx="2353350" cy="4096823"/>
          </a:xfrm>
          <a:prstGeom prst="rect">
            <a:avLst/>
          </a:prstGeom>
          <a:noFill/>
          <a:ln>
            <a:noFill/>
          </a:ln>
        </p:spPr>
      </p:pic>
      <p:pic>
        <p:nvPicPr>
          <p:cNvPr id="2247" name="Google Shape;2247;p29"/>
          <p:cNvPicPr preferRelativeResize="0"/>
          <p:nvPr/>
        </p:nvPicPr>
        <p:blipFill>
          <a:blip r:embed="rId5">
            <a:alphaModFix/>
          </a:blip>
          <a:stretch>
            <a:fillRect/>
          </a:stretch>
        </p:blipFill>
        <p:spPr>
          <a:xfrm>
            <a:off x="5323175" y="1017725"/>
            <a:ext cx="2353350" cy="4096823"/>
          </a:xfrm>
          <a:prstGeom prst="rect">
            <a:avLst/>
          </a:prstGeom>
          <a:noFill/>
          <a:ln>
            <a:noFill/>
          </a:ln>
        </p:spPr>
      </p:pic>
      <p:pic>
        <p:nvPicPr>
          <p:cNvPr id="2248" name="Google Shape;2248;p29"/>
          <p:cNvPicPr preferRelativeResize="0"/>
          <p:nvPr/>
        </p:nvPicPr>
        <p:blipFill>
          <a:blip r:embed="rId6">
            <a:alphaModFix/>
          </a:blip>
          <a:stretch>
            <a:fillRect/>
          </a:stretch>
        </p:blipFill>
        <p:spPr>
          <a:xfrm>
            <a:off x="3930551" y="1285748"/>
            <a:ext cx="1328600" cy="3426927"/>
          </a:xfrm>
          <a:prstGeom prst="rect">
            <a:avLst/>
          </a:prstGeom>
          <a:noFill/>
          <a:ln>
            <a:noFill/>
          </a:ln>
        </p:spPr>
      </p:pic>
      <p:pic>
        <p:nvPicPr>
          <p:cNvPr id="9" name="Google Shape;2259;p30">
            <a:extLst>
              <a:ext uri="{FF2B5EF4-FFF2-40B4-BE49-F238E27FC236}">
                <a16:creationId xmlns:a16="http://schemas.microsoft.com/office/drawing/2014/main" id="{B349EE9A-85FE-D848-B492-F027F4D9E300}"/>
              </a:ext>
            </a:extLst>
          </p:cNvPr>
          <p:cNvPicPr preferRelativeResize="0"/>
          <p:nvPr/>
        </p:nvPicPr>
        <p:blipFill>
          <a:blip r:embed="rId7">
            <a:alphaModFix/>
          </a:blip>
          <a:stretch>
            <a:fillRect/>
          </a:stretch>
        </p:blipFill>
        <p:spPr>
          <a:xfrm>
            <a:off x="9880651" y="3248636"/>
            <a:ext cx="3296176" cy="1831200"/>
          </a:xfrm>
          <a:prstGeom prst="rect">
            <a:avLst/>
          </a:prstGeom>
          <a:noFill/>
          <a:ln>
            <a:noFill/>
          </a:ln>
        </p:spPr>
      </p:pic>
      <p:pic>
        <p:nvPicPr>
          <p:cNvPr id="10" name="Google Shape;2257;p30">
            <a:extLst>
              <a:ext uri="{FF2B5EF4-FFF2-40B4-BE49-F238E27FC236}">
                <a16:creationId xmlns:a16="http://schemas.microsoft.com/office/drawing/2014/main" id="{202188CE-3E59-9645-B341-04A3B81D3A08}"/>
              </a:ext>
            </a:extLst>
          </p:cNvPr>
          <p:cNvPicPr preferRelativeResize="0"/>
          <p:nvPr/>
        </p:nvPicPr>
        <p:blipFill>
          <a:blip r:embed="rId8">
            <a:alphaModFix/>
          </a:blip>
          <a:stretch>
            <a:fillRect/>
          </a:stretch>
        </p:blipFill>
        <p:spPr>
          <a:xfrm>
            <a:off x="9880650" y="915775"/>
            <a:ext cx="1901400" cy="223205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30"/>
          <p:cNvSpPr/>
          <p:nvPr/>
        </p:nvSpPr>
        <p:spPr>
          <a:xfrm>
            <a:off x="1804525" y="685975"/>
            <a:ext cx="55755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0"/>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rgbClr val="191919"/>
                </a:solidFill>
                <a:latin typeface="Times New Roman"/>
                <a:ea typeface="Times New Roman"/>
                <a:cs typeface="Times New Roman"/>
                <a:sym typeface="Times New Roman"/>
              </a:rPr>
              <a:t>📝Review📝</a:t>
            </a:r>
            <a:endParaRPr b="1">
              <a:latin typeface="Times New Roman"/>
              <a:ea typeface="Times New Roman"/>
              <a:cs typeface="Times New Roman"/>
              <a:sym typeface="Times New Roman"/>
            </a:endParaRPr>
          </a:p>
        </p:txBody>
      </p:sp>
      <p:pic>
        <p:nvPicPr>
          <p:cNvPr id="2255" name="Google Shape;2255;p30"/>
          <p:cNvPicPr preferRelativeResize="0"/>
          <p:nvPr/>
        </p:nvPicPr>
        <p:blipFill>
          <a:blip r:embed="rId3">
            <a:alphaModFix/>
          </a:blip>
          <a:stretch>
            <a:fillRect/>
          </a:stretch>
        </p:blipFill>
        <p:spPr>
          <a:xfrm>
            <a:off x="832975" y="1017725"/>
            <a:ext cx="1766827" cy="3820974"/>
          </a:xfrm>
          <a:prstGeom prst="rect">
            <a:avLst/>
          </a:prstGeom>
          <a:noFill/>
          <a:ln>
            <a:noFill/>
          </a:ln>
        </p:spPr>
      </p:pic>
      <p:cxnSp>
        <p:nvCxnSpPr>
          <p:cNvPr id="2256" name="Google Shape;2256;p30"/>
          <p:cNvCxnSpPr>
            <a:stCxn id="2257" idx="1"/>
            <a:endCxn id="2258" idx="3"/>
          </p:cNvCxnSpPr>
          <p:nvPr/>
        </p:nvCxnSpPr>
        <p:spPr>
          <a:xfrm flipH="1">
            <a:off x="2892924" y="1916528"/>
            <a:ext cx="2176200" cy="1047600"/>
          </a:xfrm>
          <a:prstGeom prst="straightConnector1">
            <a:avLst/>
          </a:prstGeom>
          <a:noFill/>
          <a:ln w="19050" cap="flat" cmpd="sng">
            <a:solidFill>
              <a:schemeClr val="accent5"/>
            </a:solidFill>
            <a:prstDash val="solid"/>
            <a:round/>
            <a:headEnd type="oval" w="med" len="med"/>
            <a:tailEnd type="none" w="med" len="med"/>
          </a:ln>
        </p:spPr>
      </p:cxnSp>
      <p:pic>
        <p:nvPicPr>
          <p:cNvPr id="2259" name="Google Shape;2259;p30"/>
          <p:cNvPicPr preferRelativeResize="0"/>
          <p:nvPr/>
        </p:nvPicPr>
        <p:blipFill>
          <a:blip r:embed="rId4">
            <a:alphaModFix/>
          </a:blip>
          <a:stretch>
            <a:fillRect/>
          </a:stretch>
        </p:blipFill>
        <p:spPr>
          <a:xfrm>
            <a:off x="5069125" y="3133364"/>
            <a:ext cx="3296176" cy="1831200"/>
          </a:xfrm>
          <a:prstGeom prst="rect">
            <a:avLst/>
          </a:prstGeom>
          <a:noFill/>
          <a:ln>
            <a:noFill/>
          </a:ln>
        </p:spPr>
      </p:pic>
      <p:pic>
        <p:nvPicPr>
          <p:cNvPr id="2257" name="Google Shape;2257;p30"/>
          <p:cNvPicPr preferRelativeResize="0"/>
          <p:nvPr/>
        </p:nvPicPr>
        <p:blipFill>
          <a:blip r:embed="rId5">
            <a:alphaModFix/>
          </a:blip>
          <a:stretch>
            <a:fillRect/>
          </a:stretch>
        </p:blipFill>
        <p:spPr>
          <a:xfrm>
            <a:off x="5069124" y="800503"/>
            <a:ext cx="1901400" cy="2232051"/>
          </a:xfrm>
          <a:prstGeom prst="rect">
            <a:avLst/>
          </a:prstGeom>
          <a:noFill/>
          <a:ln>
            <a:noFill/>
          </a:ln>
        </p:spPr>
      </p:pic>
      <p:cxnSp>
        <p:nvCxnSpPr>
          <p:cNvPr id="2260" name="Google Shape;2260;p30"/>
          <p:cNvCxnSpPr>
            <a:stCxn id="2259" idx="1"/>
            <a:endCxn id="2258" idx="3"/>
          </p:cNvCxnSpPr>
          <p:nvPr/>
        </p:nvCxnSpPr>
        <p:spPr>
          <a:xfrm rot="10800000">
            <a:off x="2892925" y="2964164"/>
            <a:ext cx="2176200" cy="1084800"/>
          </a:xfrm>
          <a:prstGeom prst="straightConnector1">
            <a:avLst/>
          </a:prstGeom>
          <a:noFill/>
          <a:ln w="19050" cap="flat" cmpd="sng">
            <a:solidFill>
              <a:schemeClr val="accent5"/>
            </a:solidFill>
            <a:prstDash val="solid"/>
            <a:round/>
            <a:headEnd type="oval" w="med" len="med"/>
            <a:tailEnd type="none" w="med" len="med"/>
          </a:ln>
        </p:spPr>
      </p:cxnSp>
      <p:pic>
        <p:nvPicPr>
          <p:cNvPr id="2258" name="Google Shape;2258;p30"/>
          <p:cNvPicPr preferRelativeResize="0"/>
          <p:nvPr/>
        </p:nvPicPr>
        <p:blipFill>
          <a:blip r:embed="rId6">
            <a:alphaModFix/>
          </a:blip>
          <a:stretch>
            <a:fillRect/>
          </a:stretch>
        </p:blipFill>
        <p:spPr>
          <a:xfrm>
            <a:off x="539713" y="915775"/>
            <a:ext cx="2353350" cy="4096823"/>
          </a:xfrm>
          <a:prstGeom prst="rect">
            <a:avLst/>
          </a:prstGeom>
          <a:noFill/>
          <a:ln>
            <a:noFill/>
          </a:ln>
        </p:spPr>
      </p:pic>
      <p:pic>
        <p:nvPicPr>
          <p:cNvPr id="10" name="Google Shape;2245;p29">
            <a:extLst>
              <a:ext uri="{FF2B5EF4-FFF2-40B4-BE49-F238E27FC236}">
                <a16:creationId xmlns:a16="http://schemas.microsoft.com/office/drawing/2014/main" id="{08A6E2C7-7DB3-554E-B8B3-BD27CEB123FA}"/>
              </a:ext>
            </a:extLst>
          </p:cNvPr>
          <p:cNvPicPr preferRelativeResize="0"/>
          <p:nvPr/>
        </p:nvPicPr>
        <p:blipFill>
          <a:blip r:embed="rId7">
            <a:alphaModFix/>
          </a:blip>
          <a:stretch>
            <a:fillRect/>
          </a:stretch>
        </p:blipFill>
        <p:spPr>
          <a:xfrm>
            <a:off x="10459443" y="1117677"/>
            <a:ext cx="1766827" cy="3820974"/>
          </a:xfrm>
          <a:prstGeom prst="rect">
            <a:avLst/>
          </a:prstGeom>
          <a:noFill/>
          <a:ln>
            <a:noFill/>
          </a:ln>
        </p:spPr>
      </p:pic>
      <p:pic>
        <p:nvPicPr>
          <p:cNvPr id="11" name="Google Shape;2247;p29">
            <a:extLst>
              <a:ext uri="{FF2B5EF4-FFF2-40B4-BE49-F238E27FC236}">
                <a16:creationId xmlns:a16="http://schemas.microsoft.com/office/drawing/2014/main" id="{B863E92B-17FF-364E-8A5D-05985FD90D51}"/>
              </a:ext>
            </a:extLst>
          </p:cNvPr>
          <p:cNvPicPr preferRelativeResize="0"/>
          <p:nvPr/>
        </p:nvPicPr>
        <p:blipFill>
          <a:blip r:embed="rId6">
            <a:alphaModFix/>
          </a:blip>
          <a:stretch>
            <a:fillRect/>
          </a:stretch>
        </p:blipFill>
        <p:spPr>
          <a:xfrm>
            <a:off x="10169416" y="1046677"/>
            <a:ext cx="2353350" cy="409682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31"/>
          <p:cNvSpPr/>
          <p:nvPr/>
        </p:nvSpPr>
        <p:spPr>
          <a:xfrm>
            <a:off x="807275" y="1934525"/>
            <a:ext cx="2343600" cy="1520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1"/>
          <p:cNvSpPr/>
          <p:nvPr/>
        </p:nvSpPr>
        <p:spPr>
          <a:xfrm>
            <a:off x="893385" y="1978799"/>
            <a:ext cx="2343600" cy="1520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100" b="1">
                <a:latin typeface="Times New Roman"/>
                <a:ea typeface="Times New Roman"/>
                <a:cs typeface="Times New Roman"/>
                <a:sym typeface="Times New Roman"/>
              </a:rPr>
              <a:t>Customer Rating</a:t>
            </a:r>
            <a:endParaRPr sz="3100" b="1">
              <a:latin typeface="Times New Roman"/>
              <a:ea typeface="Times New Roman"/>
              <a:cs typeface="Times New Roman"/>
              <a:sym typeface="Times New Roman"/>
            </a:endParaRPr>
          </a:p>
        </p:txBody>
      </p:sp>
      <p:grpSp>
        <p:nvGrpSpPr>
          <p:cNvPr id="2267" name="Google Shape;2267;p31"/>
          <p:cNvGrpSpPr/>
          <p:nvPr/>
        </p:nvGrpSpPr>
        <p:grpSpPr>
          <a:xfrm>
            <a:off x="5535907" y="1956664"/>
            <a:ext cx="2343615" cy="1520685"/>
            <a:chOff x="2104025" y="2443226"/>
            <a:chExt cx="1007400" cy="997825"/>
          </a:xfrm>
        </p:grpSpPr>
        <p:sp>
          <p:nvSpPr>
            <p:cNvPr id="2268" name="Google Shape;2268;p31"/>
            <p:cNvSpPr/>
            <p:nvPr/>
          </p:nvSpPr>
          <p:spPr>
            <a:xfrm>
              <a:off x="2104025" y="2443226"/>
              <a:ext cx="971700" cy="969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1"/>
            <p:cNvSpPr/>
            <p:nvPr/>
          </p:nvSpPr>
          <p:spPr>
            <a:xfrm>
              <a:off x="2139725" y="2471451"/>
              <a:ext cx="971700" cy="9696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100" b="1">
                  <a:latin typeface="Times New Roman"/>
                  <a:ea typeface="Times New Roman"/>
                  <a:cs typeface="Times New Roman"/>
                  <a:sym typeface="Times New Roman"/>
                </a:rPr>
                <a:t>Customer Review</a:t>
              </a:r>
              <a:endParaRPr sz="3100" b="1">
                <a:latin typeface="Times New Roman"/>
                <a:ea typeface="Times New Roman"/>
                <a:cs typeface="Times New Roman"/>
                <a:sym typeface="Times New Roman"/>
              </a:endParaRPr>
            </a:p>
          </p:txBody>
        </p:sp>
      </p:grpSp>
      <p:pic>
        <p:nvPicPr>
          <p:cNvPr id="2270" name="Google Shape;2270;p31"/>
          <p:cNvPicPr preferRelativeResize="0"/>
          <p:nvPr/>
        </p:nvPicPr>
        <p:blipFill>
          <a:blip r:embed="rId3">
            <a:alphaModFix/>
          </a:blip>
          <a:stretch>
            <a:fillRect/>
          </a:stretch>
        </p:blipFill>
        <p:spPr>
          <a:xfrm>
            <a:off x="3637825" y="1909552"/>
            <a:ext cx="1497217" cy="15207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32"/>
          <p:cNvSpPr/>
          <p:nvPr/>
        </p:nvSpPr>
        <p:spPr>
          <a:xfrm>
            <a:off x="807275" y="1934525"/>
            <a:ext cx="2343600" cy="1520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893385" y="1978799"/>
            <a:ext cx="2343600" cy="1520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100" b="1">
                <a:latin typeface="Times New Roman"/>
                <a:ea typeface="Times New Roman"/>
                <a:cs typeface="Times New Roman"/>
                <a:sym typeface="Times New Roman"/>
              </a:rPr>
              <a:t>Customer Rating</a:t>
            </a:r>
            <a:endParaRPr sz="3100" b="1">
              <a:latin typeface="Times New Roman"/>
              <a:ea typeface="Times New Roman"/>
              <a:cs typeface="Times New Roman"/>
              <a:sym typeface="Times New Roman"/>
            </a:endParaRPr>
          </a:p>
        </p:txBody>
      </p:sp>
      <p:grpSp>
        <p:nvGrpSpPr>
          <p:cNvPr id="2277" name="Google Shape;2277;p32"/>
          <p:cNvGrpSpPr/>
          <p:nvPr/>
        </p:nvGrpSpPr>
        <p:grpSpPr>
          <a:xfrm>
            <a:off x="5535907" y="1956664"/>
            <a:ext cx="2343615" cy="1520685"/>
            <a:chOff x="2104025" y="2443226"/>
            <a:chExt cx="1007400" cy="997825"/>
          </a:xfrm>
        </p:grpSpPr>
        <p:sp>
          <p:nvSpPr>
            <p:cNvPr id="2278" name="Google Shape;2278;p32"/>
            <p:cNvSpPr/>
            <p:nvPr/>
          </p:nvSpPr>
          <p:spPr>
            <a:xfrm>
              <a:off x="2104025" y="2443226"/>
              <a:ext cx="971700" cy="969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2139725" y="2471451"/>
              <a:ext cx="971700" cy="9696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100" b="1">
                  <a:latin typeface="Times New Roman"/>
                  <a:ea typeface="Times New Roman"/>
                  <a:cs typeface="Times New Roman"/>
                  <a:sym typeface="Times New Roman"/>
                </a:rPr>
                <a:t>Customer Review</a:t>
              </a:r>
              <a:endParaRPr sz="3100" b="1">
                <a:latin typeface="Times New Roman"/>
                <a:ea typeface="Times New Roman"/>
                <a:cs typeface="Times New Roman"/>
                <a:sym typeface="Times New Roman"/>
              </a:endParaRPr>
            </a:p>
          </p:txBody>
        </p:sp>
      </p:grpSp>
      <p:pic>
        <p:nvPicPr>
          <p:cNvPr id="2280" name="Google Shape;2280;p32"/>
          <p:cNvPicPr preferRelativeResize="0"/>
          <p:nvPr/>
        </p:nvPicPr>
        <p:blipFill>
          <a:blip r:embed="rId3">
            <a:alphaModFix/>
          </a:blip>
          <a:stretch>
            <a:fillRect/>
          </a:stretch>
        </p:blipFill>
        <p:spPr>
          <a:xfrm>
            <a:off x="3542025" y="2055372"/>
            <a:ext cx="1602726" cy="1279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nline Shopping MK Plan by Slidesgo">
  <a:themeElements>
    <a:clrScheme name="Simple Light">
      <a:dk1>
        <a:srgbClr val="000000"/>
      </a:dk1>
      <a:lt1>
        <a:srgbClr val="FFFFFF"/>
      </a:lt1>
      <a:dk2>
        <a:srgbClr val="686868"/>
      </a:dk2>
      <a:lt2>
        <a:srgbClr val="EFE4C8"/>
      </a:lt2>
      <a:accent1>
        <a:srgbClr val="EFEFEF"/>
      </a:accent1>
      <a:accent2>
        <a:srgbClr val="D7E7E7"/>
      </a:accent2>
      <a:accent3>
        <a:srgbClr val="A3D6D7"/>
      </a:accent3>
      <a:accent4>
        <a:srgbClr val="EBB7B0"/>
      </a:accent4>
      <a:accent5>
        <a:srgbClr val="F19082"/>
      </a:accent5>
      <a:accent6>
        <a:srgbClr val="CD4A3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6.png"/></Relationships>
</file>

<file path=ppt/webextensions/webextension1.xml><?xml version="1.0" encoding="utf-8"?>
<we:webextension xmlns:we="http://schemas.microsoft.com/office/webextensions/webextension/2010/11" id="{DA628BBC-D3C6-E043-9C15-2BC093532488}">
  <we:reference id="wa104295828" version="1.9.0.0" store="zh-CN"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xxiris.georgetown.domains/Demo.html&quot;,&quot;values&quot;:{},&quot;data&quot;:{&quot;uri&quot;:&quot;xxiris.georgetown.domains/Demo.html&quot;},&quot;secure&quot;:false}],&quot;name&quot;:&quot;xxiris.georgetown.domains/Demo.html&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420</TotalTime>
  <Words>3300</Words>
  <Application>Microsoft Macintosh PowerPoint</Application>
  <PresentationFormat>全屏显示(16:9)</PresentationFormat>
  <Paragraphs>281</Paragraphs>
  <Slides>42</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Questrial</vt:lpstr>
      <vt:lpstr>Times New Roman</vt:lpstr>
      <vt:lpstr>Abel</vt:lpstr>
      <vt:lpstr>Arial</vt:lpstr>
      <vt:lpstr>Roboto</vt:lpstr>
      <vt:lpstr>Bebas Neue</vt:lpstr>
      <vt:lpstr>Fira Sans Extra Condensed Medium</vt:lpstr>
      <vt:lpstr>Nunito Light</vt:lpstr>
      <vt:lpstr>Online Shopping MK Plan by Slidesgo</vt:lpstr>
      <vt:lpstr>Product Review Sentiment Analyzer based on              </vt:lpstr>
      <vt:lpstr>Product Review Sentiment Analyzer based on              </vt:lpstr>
      <vt:lpstr>PowerPoint 演示文稿</vt:lpstr>
      <vt:lpstr>🌟Rating 🌟 </vt:lpstr>
      <vt:lpstr>🌟Rating🌟 </vt:lpstr>
      <vt:lpstr>🌟Rating🌟 </vt:lpstr>
      <vt:lpstr>📝Review📝</vt:lpstr>
      <vt:lpstr>PowerPoint 演示文稿</vt:lpstr>
      <vt:lpstr>PowerPoint 演示文稿</vt:lpstr>
      <vt:lpstr>Our Project</vt:lpstr>
      <vt:lpstr>Data Preprocessing</vt:lpstr>
      <vt:lpstr>PowerPoint 演示文稿</vt:lpstr>
      <vt:lpstr>Data Introduction</vt:lpstr>
      <vt:lpstr>Data Collection</vt:lpstr>
      <vt:lpstr>Data Collection</vt:lpstr>
      <vt:lpstr>PowerPoint 演示文稿</vt:lpstr>
      <vt:lpstr>Data Preprocessing</vt:lpstr>
      <vt:lpstr>Data Collection</vt:lpstr>
      <vt:lpstr>Data Preprocessing</vt:lpstr>
      <vt:lpstr>Data Preprocessing</vt:lpstr>
      <vt:lpstr>Data Preprocessing</vt:lpstr>
      <vt:lpstr>03</vt:lpstr>
      <vt:lpstr>General ideas</vt:lpstr>
      <vt:lpstr>PowerPoint 演示文稿</vt:lpstr>
      <vt:lpstr>04</vt:lpstr>
      <vt:lpstr>Model evaluation-Machine Learning Models</vt:lpstr>
      <vt:lpstr>Model evaluation-Machine Learning Models</vt:lpstr>
      <vt:lpstr>Model evaluation-Deep Learning Models</vt:lpstr>
      <vt:lpstr>Model evaluation-Deep Learning Models</vt:lpstr>
      <vt:lpstr>Parameter tuning</vt:lpstr>
      <vt:lpstr>05</vt:lpstr>
      <vt:lpstr>Flow Chart of Demo</vt:lpstr>
      <vt:lpstr>Flow Chart of Demo</vt:lpstr>
      <vt:lpstr>Demo</vt:lpstr>
      <vt:lpstr>Demo Output</vt:lpstr>
      <vt:lpstr>Demo Output</vt:lpstr>
      <vt:lpstr>PowerPoint 演示文稿</vt:lpstr>
      <vt:lpstr>Summarize</vt:lpstr>
      <vt:lpstr>Conclusion</vt:lpstr>
      <vt:lpstr>Limitation</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Review Sentiment Analyzer based on              </dc:title>
  <cp:lastModifiedBy>程 子婧</cp:lastModifiedBy>
  <cp:revision>20</cp:revision>
  <dcterms:modified xsi:type="dcterms:W3CDTF">2022-12-06T03:55:44Z</dcterms:modified>
</cp:coreProperties>
</file>